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death</a:t>
            </a:r>
            <a:r>
              <a:rPr lang="tr-TR" dirty="0"/>
              <a:t> of a </a:t>
            </a:r>
            <a:r>
              <a:rPr lang="tr-TR" dirty="0" err="1"/>
              <a:t>spouse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ends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se.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alive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heritents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dead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disappereance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won’t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se,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asks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dissolution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err="1"/>
              <a:t>reassignment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se,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is a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</a:t>
            </a:r>
            <a:r>
              <a:rPr lang="tr-TR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24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invalidity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inexistence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Ending</a:t>
            </a:r>
            <a:r>
              <a:rPr lang="tr-TR" dirty="0"/>
              <a:t> of a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Death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disappearance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invalidity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invailidity</a:t>
            </a:r>
            <a:r>
              <a:rPr lang="tr-TR" dirty="0"/>
              <a:t>.</a:t>
            </a:r>
          </a:p>
          <a:p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invalidity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inexistence</a:t>
            </a:r>
            <a:r>
              <a:rPr lang="tr-TR" dirty="0"/>
              <a:t>,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.</a:t>
            </a:r>
          </a:p>
          <a:p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of </a:t>
            </a:r>
            <a:r>
              <a:rPr lang="tr-TR" dirty="0" err="1"/>
              <a:t>inexistence</a:t>
            </a:r>
            <a:r>
              <a:rPr lang="tr-TR" dirty="0"/>
              <a:t> </a:t>
            </a:r>
            <a:r>
              <a:rPr lang="tr-TR" dirty="0" err="1"/>
              <a:t>appears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se.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a </a:t>
            </a:r>
            <a:r>
              <a:rPr lang="tr-TR" dirty="0" err="1"/>
              <a:t>reason</a:t>
            </a:r>
            <a:r>
              <a:rPr lang="tr-TR" dirty="0"/>
              <a:t> of </a:t>
            </a:r>
            <a:r>
              <a:rPr lang="tr-TR" dirty="0" err="1"/>
              <a:t>annulment</a:t>
            </a:r>
            <a:r>
              <a:rPr lang="tr-TR" dirty="0"/>
              <a:t>,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a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493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inexistence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inexistence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consideration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authorities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se.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gender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concluded</a:t>
            </a:r>
            <a:r>
              <a:rPr lang="tr-TR" dirty="0"/>
              <a:t> in </a:t>
            </a:r>
            <a:r>
              <a:rPr lang="tr-TR" dirty="0" err="1"/>
              <a:t>front</a:t>
            </a:r>
            <a:r>
              <a:rPr lang="tr-TR" dirty="0"/>
              <a:t> of a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not </a:t>
            </a:r>
            <a:r>
              <a:rPr lang="tr-TR" dirty="0" err="1"/>
              <a:t>ready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ceremony</a:t>
            </a:r>
            <a:r>
              <a:rPr lang="tr-TR" dirty="0"/>
              <a:t> in </a:t>
            </a:r>
            <a:r>
              <a:rPr lang="tr-TR" dirty="0" err="1"/>
              <a:t>front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inexistent</a:t>
            </a:r>
            <a:r>
              <a:rPr lang="tr-TR" dirty="0"/>
              <a:t>.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marriages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valid</a:t>
            </a:r>
            <a:r>
              <a:rPr lang="tr-TR" dirty="0"/>
              <a:t> in time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invalid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exception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42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ocur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constitutive</a:t>
            </a:r>
            <a:r>
              <a:rPr lang="tr-TR" dirty="0"/>
              <a:t> </a:t>
            </a:r>
            <a:r>
              <a:rPr lang="tr-TR" dirty="0" err="1"/>
              <a:t>elementts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but </a:t>
            </a:r>
            <a:r>
              <a:rPr lang="tr-TR" dirty="0" err="1"/>
              <a:t>thee</a:t>
            </a:r>
            <a:r>
              <a:rPr lang="tr-TR" dirty="0"/>
              <a:t> is a </a:t>
            </a:r>
            <a:r>
              <a:rPr lang="tr-TR" dirty="0" err="1"/>
              <a:t>lack</a:t>
            </a:r>
            <a:r>
              <a:rPr lang="tr-TR" dirty="0"/>
              <a:t> in </a:t>
            </a:r>
            <a:r>
              <a:rPr lang="tr-TR" dirty="0" err="1"/>
              <a:t>validity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in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impediments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annuled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a </a:t>
            </a:r>
            <a:r>
              <a:rPr lang="tr-TR" dirty="0" err="1"/>
              <a:t>judge’s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it.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78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situated</a:t>
            </a:r>
            <a:r>
              <a:rPr lang="tr-TR" dirty="0"/>
              <a:t> in art. 145 of TCC.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invalidity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transactions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deficiency</a:t>
            </a:r>
            <a:r>
              <a:rPr lang="tr-TR" dirty="0"/>
              <a:t> of </a:t>
            </a:r>
            <a:r>
              <a:rPr lang="tr-TR" dirty="0" err="1"/>
              <a:t>capacity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rational</a:t>
            </a:r>
            <a:r>
              <a:rPr lang="tr-TR" dirty="0"/>
              <a:t> </a:t>
            </a:r>
            <a:r>
              <a:rPr lang="tr-TR" dirty="0" err="1"/>
              <a:t>judgment</a:t>
            </a:r>
            <a:r>
              <a:rPr lang="tr-TR" dirty="0"/>
              <a:t>, presence of </a:t>
            </a:r>
            <a:r>
              <a:rPr lang="tr-TR" dirty="0" err="1"/>
              <a:t>prohibited</a:t>
            </a:r>
            <a:r>
              <a:rPr lang="tr-TR" dirty="0"/>
              <a:t> </a:t>
            </a:r>
            <a:r>
              <a:rPr lang="tr-TR" dirty="0" err="1"/>
              <a:t>degrees</a:t>
            </a:r>
            <a:r>
              <a:rPr lang="tr-TR" dirty="0"/>
              <a:t> of </a:t>
            </a:r>
            <a:r>
              <a:rPr lang="tr-TR" dirty="0" err="1"/>
              <a:t>kinship</a:t>
            </a:r>
            <a:r>
              <a:rPr lang="tr-TR" dirty="0"/>
              <a:t> in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.</a:t>
            </a:r>
          </a:p>
          <a:p>
            <a:r>
              <a:rPr lang="tr-TR" dirty="0" err="1"/>
              <a:t>Theese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changed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1618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marraige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as a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marraige</a:t>
            </a:r>
            <a:r>
              <a:rPr lang="tr-TR" dirty="0"/>
              <a:t> </a:t>
            </a:r>
            <a:r>
              <a:rPr lang="tr-TR" dirty="0" err="1"/>
              <a:t>till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judge’s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absence</a:t>
            </a:r>
            <a:r>
              <a:rPr lang="tr-TR" dirty="0"/>
              <a:t> of </a:t>
            </a:r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temporary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, </a:t>
            </a:r>
            <a:r>
              <a:rPr lang="tr-TR" dirty="0" err="1"/>
              <a:t>defects</a:t>
            </a:r>
            <a:r>
              <a:rPr lang="tr-TR" dirty="0"/>
              <a:t> in </a:t>
            </a:r>
            <a:r>
              <a:rPr lang="tr-TR" dirty="0" err="1"/>
              <a:t>intent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lack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representative</a:t>
            </a:r>
            <a:r>
              <a:rPr lang="tr-TR" dirty="0"/>
              <a:t>.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changed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4564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can be </a:t>
            </a:r>
            <a:r>
              <a:rPr lang="tr-TR" dirty="0" err="1"/>
              <a:t>opened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prosecutor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is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annulment</a:t>
            </a:r>
            <a:r>
              <a:rPr lang="tr-TR" dirty="0"/>
              <a:t> is not </a:t>
            </a:r>
            <a:r>
              <a:rPr lang="tr-TR" dirty="0" err="1"/>
              <a:t>ex</a:t>
            </a:r>
            <a:r>
              <a:rPr lang="tr-TR" dirty="0"/>
              <a:t> </a:t>
            </a:r>
            <a:r>
              <a:rPr lang="tr-TR" dirty="0" err="1"/>
              <a:t>tunc</a:t>
            </a:r>
            <a:r>
              <a:rPr lang="tr-TR" dirty="0"/>
              <a:t>, it is </a:t>
            </a:r>
            <a:r>
              <a:rPr lang="tr-TR" dirty="0" err="1"/>
              <a:t>ex</a:t>
            </a:r>
            <a:r>
              <a:rPr lang="tr-TR" dirty="0"/>
              <a:t> </a:t>
            </a:r>
            <a:r>
              <a:rPr lang="tr-TR" dirty="0" err="1"/>
              <a:t>nunc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ended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empediment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inheritence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3195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ending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validly</a:t>
            </a:r>
            <a:r>
              <a:rPr lang="tr-TR" dirty="0"/>
              <a:t>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marriage’s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can be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</a:t>
            </a:r>
          </a:p>
          <a:p>
            <a:r>
              <a:rPr lang="tr-TR" dirty="0" err="1"/>
              <a:t>Death</a:t>
            </a:r>
            <a:r>
              <a:rPr lang="tr-TR" dirty="0"/>
              <a:t>,</a:t>
            </a:r>
          </a:p>
          <a:p>
            <a:r>
              <a:rPr lang="tr-TR" dirty="0" err="1"/>
              <a:t>Disappereance</a:t>
            </a:r>
            <a:r>
              <a:rPr lang="tr-TR" dirty="0"/>
              <a:t>,</a:t>
            </a:r>
          </a:p>
          <a:p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err="1"/>
              <a:t>reassignment</a:t>
            </a:r>
            <a:endParaRPr lang="tr-TR" dirty="0"/>
          </a:p>
          <a:p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divorce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656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1090</TotalTime>
  <Words>557</Words>
  <Application>Microsoft Macintosh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Famıly LAW</vt:lpstr>
      <vt:lpstr>Marrıage III</vt:lpstr>
      <vt:lpstr>Marrıage III</vt:lpstr>
      <vt:lpstr>Marrıage III</vt:lpstr>
      <vt:lpstr>Marrıage III</vt:lpstr>
      <vt:lpstr>Marrıage III</vt:lpstr>
      <vt:lpstr>Marrıage III</vt:lpstr>
      <vt:lpstr>Marrıage III</vt:lpstr>
      <vt:lpstr>Marrıage III</vt:lpstr>
      <vt:lpstr>Marrıage III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123</cp:revision>
  <dcterms:created xsi:type="dcterms:W3CDTF">2020-10-13T17:05:39Z</dcterms:created>
  <dcterms:modified xsi:type="dcterms:W3CDTF">2021-03-24T07:08:45Z</dcterms:modified>
</cp:coreProperties>
</file>