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1"/>
  </p:notesMasterIdLst>
  <p:sldIdLst>
    <p:sldId id="604" r:id="rId4"/>
    <p:sldId id="611" r:id="rId5"/>
    <p:sldId id="614" r:id="rId6"/>
    <p:sldId id="612" r:id="rId7"/>
    <p:sldId id="615" r:id="rId8"/>
    <p:sldId id="616" r:id="rId9"/>
    <p:sldId id="613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84" d="100"/>
          <a:sy n="84" d="100"/>
        </p:scale>
        <p:origin x="1056" y="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3/2/2020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3/2/2020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3/2/2020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3/2/2020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3/2/2020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2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1557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14. 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Tapu sicilinde teknik işlemler</a:t>
            </a: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182880" y="1265736"/>
            <a:ext cx="864803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Tapu Sicilinde Teknik İşlemler 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439691" y="2231252"/>
            <a:ext cx="85178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/>
              <a:t>I- AYIRMA (İFRAZ-BÖLÜNME)</a:t>
            </a:r>
            <a:endParaRPr lang="tr-TR" sz="2400" dirty="0"/>
          </a:p>
          <a:p>
            <a:pPr algn="just"/>
            <a:r>
              <a:rPr lang="tr-TR" sz="2400" dirty="0"/>
              <a:t>Kısaca ifraz, bir taşınmazın birden fazla parçaya ayrılmasıdır. Daha teknik bir tanımla, bir parselin İmar Kanunu’nun 15 ve 16 </a:t>
            </a:r>
            <a:r>
              <a:rPr lang="tr-TR" sz="2400" dirty="0" err="1"/>
              <a:t>ncı</a:t>
            </a:r>
            <a:r>
              <a:rPr lang="tr-TR" sz="2400" dirty="0"/>
              <a:t> maddeleri uyarınca iki ya da daha fazla parçalara ayrılması işlemine ifraz denir. Oluşan her yeni parsel, müstakil bir taşınmazdır</a:t>
            </a:r>
            <a:r>
              <a:rPr lang="tr-TR" sz="2400" dirty="0" smtClean="0"/>
              <a:t>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19039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182880" y="1265736"/>
            <a:ext cx="864803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Tapu Sicilinde Teknik İşlemler 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393971" y="2636889"/>
            <a:ext cx="85178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 smtClean="0"/>
              <a:t>II- </a:t>
            </a:r>
            <a:r>
              <a:rPr lang="tr-TR" sz="2400" b="1" dirty="0"/>
              <a:t>BİRLEŞTİRME (TEVHİT)</a:t>
            </a:r>
            <a:endParaRPr lang="tr-TR" sz="2400" dirty="0"/>
          </a:p>
          <a:p>
            <a:pPr algn="just"/>
            <a:r>
              <a:rPr lang="tr-TR" sz="2400" dirty="0"/>
              <a:t>Birbirine bitişik birden çok parselin tek bir parsel şekline dönüştürülmesine “birleştirme” denir. Bu işlem de, İmar Kanunu’nun 15 ve 16 </a:t>
            </a:r>
            <a:r>
              <a:rPr lang="tr-TR" sz="2400" dirty="0" err="1"/>
              <a:t>ncı</a:t>
            </a:r>
            <a:r>
              <a:rPr lang="tr-TR" sz="2400" dirty="0"/>
              <a:t> maddeleri gereğince ve ilgilisinin talebi üzerine yapılır.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93239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7817" y="2085535"/>
            <a:ext cx="8792308" cy="4970585"/>
          </a:xfrm>
        </p:spPr>
        <p:txBody>
          <a:bodyPr/>
          <a:lstStyle/>
          <a:p>
            <a:pPr marL="0" indent="0" algn="just">
              <a:buNone/>
            </a:pPr>
            <a:r>
              <a:rPr lang="tr-TR" b="1" dirty="0"/>
              <a:t>III- CİNS DEĞİŞİKLİĞİ</a:t>
            </a:r>
            <a:endParaRPr lang="tr-TR" dirty="0"/>
          </a:p>
          <a:p>
            <a:pPr marL="0" indent="0" algn="just">
              <a:buNone/>
            </a:pPr>
            <a:r>
              <a:rPr lang="tr-TR" dirty="0"/>
              <a:t>Bir taşınmazın niteliğinin (cinsinin), yapısız iken yapılı veya yapılı iken yapısız hale; bağ, bahçe, tarla vb. iken arsa; veya arazi iken bağ, bahçe, tarla vb. duruma dönüştürmek için paftasında ve tapu sicilinde yapılan işleme cins değişikliği denir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810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0677" y="2508445"/>
            <a:ext cx="8792308" cy="4970585"/>
          </a:xfrm>
        </p:spPr>
        <p:txBody>
          <a:bodyPr/>
          <a:lstStyle/>
          <a:p>
            <a:pPr marL="0" indent="0" algn="just">
              <a:buNone/>
            </a:pPr>
            <a:r>
              <a:rPr lang="tr-TR" b="1" dirty="0" smtClean="0"/>
              <a:t>IV- </a:t>
            </a:r>
            <a:r>
              <a:rPr lang="tr-TR" b="1" dirty="0"/>
              <a:t>YOLA TERK</a:t>
            </a:r>
            <a:endParaRPr lang="tr-TR" dirty="0"/>
          </a:p>
          <a:p>
            <a:pPr marL="0" indent="0" algn="just">
              <a:buNone/>
            </a:pPr>
            <a:r>
              <a:rPr lang="tr-TR" dirty="0"/>
              <a:t>Yola terk işlemi, taşınmazın bir kısmının bu parselden ayrılıp imar yoluna terk edilmesi ve terk edilen kısmın toplam </a:t>
            </a:r>
            <a:r>
              <a:rPr lang="tr-TR" dirty="0" err="1"/>
              <a:t>yüzölçümden</a:t>
            </a:r>
            <a:r>
              <a:rPr lang="tr-TR" dirty="0"/>
              <a:t> düşülmesi işlemidir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7556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4967" y="2428435"/>
            <a:ext cx="8792308" cy="4970585"/>
          </a:xfrm>
        </p:spPr>
        <p:txBody>
          <a:bodyPr/>
          <a:lstStyle/>
          <a:p>
            <a:pPr marL="0" indent="0" algn="just">
              <a:buNone/>
            </a:pPr>
            <a:r>
              <a:rPr lang="tr-TR" b="1" dirty="0" smtClean="0"/>
              <a:t>V- </a:t>
            </a:r>
            <a:r>
              <a:rPr lang="tr-TR" b="1" dirty="0"/>
              <a:t>YOLDAN İHDAS</a:t>
            </a:r>
            <a:endParaRPr lang="tr-TR" dirty="0"/>
          </a:p>
          <a:p>
            <a:pPr marL="0" indent="0" algn="just">
              <a:buNone/>
            </a:pPr>
            <a:r>
              <a:rPr lang="tr-TR" dirty="0"/>
              <a:t>Yoldan ihdas işlemi, evveliyatının yol olmasına karşın, imar plânı gereği kapanan yolların, imar plânındaki amacına uygun olacak şekilde kullanılmak üzere, ait olduğu adanın son parsel numarası altında tapu kütüğüne kaydedilmesidir.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0137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507391" y="1837236"/>
            <a:ext cx="851783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Eşya Hukuku, Aydın Aybay, Hüseyin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Hatemi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Vedat Kitabevi,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İstanbul.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Eşya Hukuku, Jale G.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Akipek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Turgut Akıntürk, Beta Yayınları, İstanbul,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2009.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Eşya Hukuku, Kemal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Oğuzman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Özer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Seliçi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Saibe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Oktay-Özdemir, Filiz Yayınevi, İstanbul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2006.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Eşya Hukuku,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Kudrat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Güven, Turhan Esener, Yetkin Yayınları,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Ankara.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Eşya Hukuku, Şeref Ertaç, Seçkin Yayınları, Ankara,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2008.</a:t>
            </a: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Medeni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Kanun, 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Borçlar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Kanunu, 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Genelgeler</a:t>
            </a: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Kanunlar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ve Tüzükler.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71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12539</TotalTime>
  <Words>289</Words>
  <Application>Microsoft Office PowerPoint</Application>
  <PresentationFormat>Ekran Gösterisi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7</vt:i4>
      </vt:variant>
    </vt:vector>
  </HeadingPairs>
  <TitlesOfParts>
    <vt:vector size="15" baseType="lpstr">
      <vt:lpstr>ＭＳ Ｐゴシック</vt:lpstr>
      <vt:lpstr>Arial</vt:lpstr>
      <vt:lpstr>Calibri</vt:lpstr>
      <vt:lpstr>Trebuchet MS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 </vt:lpstr>
      <vt:lpstr> </vt:lpstr>
      <vt:lpstr> 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arahmantursun@gmail.com</cp:lastModifiedBy>
  <cp:revision>841</cp:revision>
  <cp:lastPrinted>2016-10-24T07:53:35Z</cp:lastPrinted>
  <dcterms:created xsi:type="dcterms:W3CDTF">2016-09-18T09:35:24Z</dcterms:created>
  <dcterms:modified xsi:type="dcterms:W3CDTF">2020-03-02T13:08:03Z</dcterms:modified>
</cp:coreProperties>
</file>