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tepoint.com/7-code-playground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WEB Editörü Temel </a:t>
            </a:r>
            <a:r>
              <a:rPr lang="tr-TR" sz="3600" dirty="0" smtClean="0"/>
              <a:t>Araçları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NBP122 Web Geliştirme Ortamları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WEB Editörü Temel Araçları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JSFiddle</a:t>
            </a:r>
            <a:endParaRPr lang="tr-TR" dirty="0" smtClean="0"/>
          </a:p>
          <a:p>
            <a:r>
              <a:rPr lang="tr-TR" dirty="0" err="1" smtClean="0"/>
              <a:t>CodePen</a:t>
            </a:r>
            <a:endParaRPr lang="tr-TR" dirty="0" smtClean="0"/>
          </a:p>
          <a:p>
            <a:r>
              <a:rPr lang="tr-TR" dirty="0" smtClean="0"/>
              <a:t>JS Bin</a:t>
            </a:r>
          </a:p>
          <a:p>
            <a:r>
              <a:rPr lang="tr-TR" dirty="0" err="1"/>
              <a:t>Dabblet</a:t>
            </a:r>
            <a:endParaRPr lang="tr-TR" dirty="0" smtClean="0"/>
          </a:p>
          <a:p>
            <a:r>
              <a:rPr lang="tr-TR" dirty="0" err="1" smtClean="0"/>
              <a:t>Adobe</a:t>
            </a:r>
            <a:r>
              <a:rPr lang="tr-TR" dirty="0" smtClean="0"/>
              <a:t> </a:t>
            </a:r>
            <a:r>
              <a:rPr lang="tr-TR" dirty="0" err="1" smtClean="0"/>
              <a:t>Dreamweaver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JSFiddle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tr-TR" dirty="0" err="1"/>
              <a:t>JSFiddle</a:t>
            </a:r>
            <a:r>
              <a:rPr lang="tr-TR" dirty="0"/>
              <a:t>, en eski </a:t>
            </a:r>
            <a:r>
              <a:rPr lang="tr-TR" dirty="0" smtClean="0"/>
              <a:t>kodlama editörlerinden birisidir. HTML</a:t>
            </a:r>
            <a:r>
              <a:rPr lang="tr-TR" dirty="0"/>
              <a:t>, CSS ve </a:t>
            </a:r>
            <a:r>
              <a:rPr lang="tr-TR" dirty="0" err="1"/>
              <a:t>JavaScript</a:t>
            </a:r>
            <a:r>
              <a:rPr lang="tr-TR" dirty="0"/>
              <a:t> testlerinin herhangi bir kombinasyonu için </a:t>
            </a:r>
            <a:r>
              <a:rPr lang="tr-TR" dirty="0" smtClean="0"/>
              <a:t>kullanılabilmektedir. </a:t>
            </a:r>
            <a:r>
              <a:rPr lang="tr-TR" dirty="0"/>
              <a:t>Bugün </a:t>
            </a:r>
            <a:r>
              <a:rPr lang="tr-TR" dirty="0" smtClean="0"/>
              <a:t>için biraz </a:t>
            </a:r>
            <a:r>
              <a:rPr lang="tr-TR" dirty="0"/>
              <a:t>basit </a:t>
            </a:r>
            <a:r>
              <a:rPr lang="tr-TR" dirty="0" smtClean="0"/>
              <a:t>görünse de, </a:t>
            </a:r>
            <a:r>
              <a:rPr lang="tr-TR" dirty="0" err="1" smtClean="0"/>
              <a:t>Ajax</a:t>
            </a:r>
            <a:r>
              <a:rPr lang="tr-TR" dirty="0" smtClean="0"/>
              <a:t> </a:t>
            </a:r>
            <a:r>
              <a:rPr lang="tr-TR" dirty="0"/>
              <a:t>simülasyonu gibi gelişmiş işlevsellik </a:t>
            </a:r>
            <a:r>
              <a:rPr lang="tr-TR" dirty="0" smtClean="0"/>
              <a:t>sunmaktadır [1].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1995646"/>
            <a:ext cx="4937125" cy="372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97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CodePen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err="1" smtClean="0"/>
              <a:t>Chris</a:t>
            </a:r>
            <a:r>
              <a:rPr lang="tr-TR" dirty="0" smtClean="0"/>
              <a:t> </a:t>
            </a:r>
            <a:r>
              <a:rPr lang="tr-TR" dirty="0" err="1"/>
              <a:t>Coyier</a:t>
            </a:r>
            <a:r>
              <a:rPr lang="tr-TR" dirty="0"/>
              <a:t> tarafından kurulan servis, </a:t>
            </a:r>
            <a:r>
              <a:rPr lang="tr-TR" dirty="0" smtClean="0"/>
              <a:t>web </a:t>
            </a:r>
            <a:r>
              <a:rPr lang="tr-TR" dirty="0"/>
              <a:t>projelerini oluşturmak ve dağıtmak için kullanabileceğiniz çevrimiçi bir Entegre Geliştirme </a:t>
            </a:r>
            <a:r>
              <a:rPr lang="tr-TR" dirty="0" smtClean="0"/>
              <a:t>ortamıdır. JS </a:t>
            </a:r>
            <a:r>
              <a:rPr lang="tr-TR" dirty="0"/>
              <a:t>ve CSS kitaplıkları, popüler </a:t>
            </a:r>
            <a:r>
              <a:rPr lang="tr-TR" dirty="0" err="1"/>
              <a:t>önişlemciler</a:t>
            </a:r>
            <a:r>
              <a:rPr lang="tr-TR" dirty="0"/>
              <a:t> ve daha pek çok şey </a:t>
            </a:r>
            <a:r>
              <a:rPr lang="tr-TR" dirty="0" smtClean="0"/>
              <a:t>barındırmaktadır. </a:t>
            </a:r>
            <a:r>
              <a:rPr lang="tr-TR" dirty="0"/>
              <a:t>PRO </a:t>
            </a:r>
            <a:r>
              <a:rPr lang="tr-TR" dirty="0" smtClean="0"/>
              <a:t>sürümü </a:t>
            </a:r>
            <a:r>
              <a:rPr lang="tr-TR" dirty="0" smtClean="0"/>
              <a:t>ile tarayıcılar </a:t>
            </a:r>
            <a:r>
              <a:rPr lang="tr-TR" dirty="0"/>
              <a:t>arası test, çift programlama ve öğretim seçenekleri </a:t>
            </a:r>
            <a:r>
              <a:rPr lang="tr-TR" dirty="0" smtClean="0"/>
              <a:t>sunmaktadır </a:t>
            </a:r>
            <a:r>
              <a:rPr lang="tr-TR" dirty="0" smtClean="0"/>
              <a:t>[1].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1995646"/>
            <a:ext cx="4937125" cy="372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11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JS Bin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/>
              <a:t>JS Bin, JS guru </a:t>
            </a:r>
            <a:r>
              <a:rPr lang="tr-TR" dirty="0" smtClean="0"/>
              <a:t>olarak kabul edilen </a:t>
            </a:r>
            <a:r>
              <a:rPr lang="tr-TR" dirty="0" err="1" smtClean="0"/>
              <a:t>Remy</a:t>
            </a:r>
            <a:r>
              <a:rPr lang="tr-TR" dirty="0" smtClean="0"/>
              <a:t> </a:t>
            </a:r>
            <a:r>
              <a:rPr lang="tr-TR" dirty="0" err="1"/>
              <a:t>Sharp</a:t>
            </a:r>
            <a:r>
              <a:rPr lang="tr-TR" dirty="0"/>
              <a:t> tarafından </a:t>
            </a:r>
            <a:r>
              <a:rPr lang="tr-TR" dirty="0" smtClean="0"/>
              <a:t>başlatılmıştır. Daha çok temel işlevlere odaklanmaktadır </a:t>
            </a:r>
            <a:r>
              <a:rPr lang="tr-TR" dirty="0"/>
              <a:t>ve </a:t>
            </a:r>
            <a:r>
              <a:rPr lang="tr-TR" dirty="0" smtClean="0"/>
              <a:t>kullanımı son </a:t>
            </a:r>
            <a:r>
              <a:rPr lang="tr-TR" dirty="0"/>
              <a:t>derece </a:t>
            </a:r>
            <a:r>
              <a:rPr lang="tr-TR" dirty="0" smtClean="0"/>
              <a:t>basittir. </a:t>
            </a:r>
            <a:r>
              <a:rPr lang="tr-TR" dirty="0"/>
              <a:t>Ayrıca kullanışlı bir </a:t>
            </a:r>
            <a:r>
              <a:rPr lang="tr-TR" dirty="0" err="1"/>
              <a:t>JavaScript</a:t>
            </a:r>
            <a:r>
              <a:rPr lang="tr-TR" dirty="0"/>
              <a:t> konsolu </a:t>
            </a:r>
            <a:r>
              <a:rPr lang="tr-TR" dirty="0" smtClean="0"/>
              <a:t>sunar [1].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1995646"/>
            <a:ext cx="4937125" cy="372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20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Dabblet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err="1" smtClean="0"/>
              <a:t>Dabblet</a:t>
            </a:r>
            <a:r>
              <a:rPr lang="tr-TR" dirty="0"/>
              <a:t>, </a:t>
            </a:r>
            <a:r>
              <a:rPr lang="tr-TR" dirty="0" err="1"/>
              <a:t>Lea</a:t>
            </a:r>
            <a:r>
              <a:rPr lang="tr-TR" dirty="0"/>
              <a:t> </a:t>
            </a:r>
            <a:r>
              <a:rPr lang="tr-TR" dirty="0" err="1"/>
              <a:t>Verou</a:t>
            </a:r>
            <a:r>
              <a:rPr lang="tr-TR" dirty="0"/>
              <a:t> tarafından </a:t>
            </a:r>
            <a:r>
              <a:rPr lang="tr-TR" dirty="0" err="1"/>
              <a:t>JavaScript</a:t>
            </a:r>
            <a:r>
              <a:rPr lang="tr-TR" dirty="0"/>
              <a:t> özellikli bir HTML5 / CSS3 gösteri sistemi olarak hayata </a:t>
            </a:r>
            <a:r>
              <a:rPr lang="tr-TR" dirty="0" smtClean="0"/>
              <a:t>başlamıştır. </a:t>
            </a:r>
            <a:r>
              <a:rPr lang="tr-TR" dirty="0" err="1" smtClean="0"/>
              <a:t>CSS’leri</a:t>
            </a:r>
            <a:r>
              <a:rPr lang="tr-TR" dirty="0" smtClean="0"/>
              <a:t> </a:t>
            </a:r>
            <a:r>
              <a:rPr lang="tr-TR" dirty="0"/>
              <a:t>otomatik olarak </a:t>
            </a:r>
            <a:r>
              <a:rPr lang="tr-TR" dirty="0" smtClean="0"/>
              <a:t>düzeltme özelliğine sahiptir [1].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1995646"/>
            <a:ext cx="4937125" cy="372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60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Dreamweaver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/>
              <a:t>Basitleştirilmiş akıllı kodlama motoruyla dinamik web siteleri </a:t>
            </a:r>
            <a:r>
              <a:rPr lang="tr-TR" dirty="0" smtClean="0"/>
              <a:t>oluşturma, kodlama </a:t>
            </a:r>
            <a:r>
              <a:rPr lang="tr-TR" dirty="0"/>
              <a:t>ve </a:t>
            </a:r>
            <a:r>
              <a:rPr lang="tr-TR" dirty="0" smtClean="0"/>
              <a:t>yönetme imkânı sunan bir araçtır. </a:t>
            </a:r>
            <a:r>
              <a:rPr lang="tr-TR" dirty="0"/>
              <a:t>Kod ipuçlarına ulaşarak HTML, CSS ve diğer web standartlarını </a:t>
            </a:r>
            <a:r>
              <a:rPr lang="tr-TR" dirty="0" smtClean="0"/>
              <a:t>öğrenme </a:t>
            </a:r>
            <a:r>
              <a:rPr lang="tr-TR" dirty="0"/>
              <a:t>ve </a:t>
            </a:r>
            <a:r>
              <a:rPr lang="tr-TR" dirty="0" smtClean="0"/>
              <a:t>düzenleme imkanları sunmaktadır. </a:t>
            </a:r>
            <a:r>
              <a:rPr lang="tr-TR" dirty="0"/>
              <a:t>Görsel yardımları kullanarak hataları </a:t>
            </a:r>
            <a:r>
              <a:rPr lang="tr-TR" dirty="0" smtClean="0"/>
              <a:t>azaltma </a:t>
            </a:r>
            <a:r>
              <a:rPr lang="tr-TR" dirty="0"/>
              <a:t>ve site geliştirme işlemlerine hız </a:t>
            </a:r>
            <a:r>
              <a:rPr lang="tr-TR" dirty="0" smtClean="0"/>
              <a:t>kazandırma gibi işlevleri bulunan popüler bir araçtır [2].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2298944"/>
            <a:ext cx="4937125" cy="311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96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en-US" dirty="0" err="1" smtClean="0"/>
              <a:t>John_Betong</a:t>
            </a:r>
            <a:r>
              <a:rPr lang="en-US" dirty="0" smtClean="0"/>
              <a:t> </a:t>
            </a:r>
            <a:r>
              <a:rPr lang="en-US" dirty="0"/>
              <a:t>says: &amp; </a:t>
            </a:r>
            <a:r>
              <a:rPr lang="en-US" dirty="0" err="1"/>
              <a:t>Labofoz</a:t>
            </a:r>
            <a:r>
              <a:rPr lang="en-US" dirty="0"/>
              <a:t> Says: (2018, October 5). 7 of the Best Code Playgrounds. Retrieved from </a:t>
            </a:r>
            <a:r>
              <a:rPr lang="en-US" dirty="0">
                <a:hlinkClick r:id="rId2"/>
              </a:rPr>
              <a:t>https://www.sitepoint.com/7-code-playgrounds</a:t>
            </a:r>
            <a:r>
              <a:rPr lang="en-US" dirty="0" smtClean="0">
                <a:hlinkClick r:id="rId2"/>
              </a:rPr>
              <a:t>/</a:t>
            </a:r>
            <a:endParaRPr lang="tr-TR" dirty="0" smtClean="0"/>
          </a:p>
          <a:p>
            <a:r>
              <a:rPr lang="tr-TR" dirty="0" smtClean="0"/>
              <a:t>[2</a:t>
            </a:r>
            <a:r>
              <a:rPr lang="tr-TR" dirty="0"/>
              <a:t>] </a:t>
            </a:r>
            <a:r>
              <a:rPr lang="en-US" dirty="0"/>
              <a:t>Adobe Dreamweaver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Destek</a:t>
            </a:r>
            <a:r>
              <a:rPr lang="en-US" dirty="0"/>
              <a:t>. (</a:t>
            </a:r>
            <a:r>
              <a:rPr lang="en-US" dirty="0" err="1"/>
              <a:t>n.d.</a:t>
            </a:r>
            <a:r>
              <a:rPr lang="en-US" dirty="0"/>
              <a:t>). Retrieved from https://helpx.adobe.com/tr/support/dreamweaver.html?promoid=SYBNM4JX&amp;mv=other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3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158</TotalTime>
  <Words>279</Words>
  <Application>Microsoft Office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 WEB Editörü Temel Araçları</vt:lpstr>
      <vt:lpstr>WEB Editörü Temel Araçları</vt:lpstr>
      <vt:lpstr>JSFiddle</vt:lpstr>
      <vt:lpstr>CodePen</vt:lpstr>
      <vt:lpstr>JS Bin</vt:lpstr>
      <vt:lpstr>Dabblet</vt:lpstr>
      <vt:lpstr>Adobe Dreamweaver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21</cp:revision>
  <dcterms:created xsi:type="dcterms:W3CDTF">2017-11-14T11:12:27Z</dcterms:created>
  <dcterms:modified xsi:type="dcterms:W3CDTF">2020-01-30T11:36:24Z</dcterms:modified>
</cp:coreProperties>
</file>