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928E22A0-7057-49EB-8045-661750A582E4}"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A101FC-09EC-4EA4-A6B4-E371CD7FBCCE}"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28E22A0-7057-49EB-8045-661750A582E4}" type="datetimeFigureOut">
              <a:rPr lang="tr-TR" smtClean="0"/>
              <a:pPr/>
              <a:t>01.09.2019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BA101FC-09EC-4EA4-A6B4-E371CD7FBCCE}"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err="1"/>
              <a:t>Schleiermacher</a:t>
            </a:r>
            <a:r>
              <a:rPr lang="tr-TR" b="1" dirty="0"/>
              <a:t> (1768-1834)</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Schleiermacher</a:t>
            </a:r>
            <a:r>
              <a:rPr lang="tr-TR" dirty="0"/>
              <a:t> </a:t>
            </a:r>
            <a:r>
              <a:rPr lang="tr-TR" dirty="0" err="1"/>
              <a:t>hermeneutiği</a:t>
            </a:r>
            <a:r>
              <a:rPr lang="tr-TR" dirty="0"/>
              <a:t> anlama sanatı olarak takdim eder. Metinler bir dil içerisindedir ve bu nedenle bir cümlenin anlamını bulmak için gramer kullanılır;</a:t>
            </a:r>
          </a:p>
          <a:p>
            <a:r>
              <a:rPr lang="tr-TR" dirty="0"/>
              <a:t>Ona göre anlama ortamı diyalog ilişkisinin bir parçasıdır.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Bu türden ilişkilerde, kendisindeki manayı ifade edecek bir cümle kuran konuşmacı ve bir de dinleyici bulunur. İşiten kişi, bir takım sıradan kelimeleri alır ve birden gizemli bir süreç sonunda onların anlamı kendisine ilham edilir.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Bu gizemle ve hatta ilahi süreç </a:t>
            </a:r>
            <a:r>
              <a:rPr lang="tr-TR" dirty="0" err="1"/>
              <a:t>hermeneutik</a:t>
            </a:r>
            <a:r>
              <a:rPr lang="tr-TR" dirty="0"/>
              <a:t> süreçtir. </a:t>
            </a:r>
            <a:r>
              <a:rPr lang="tr-TR" dirty="0" err="1"/>
              <a:t>Hermeneutik</a:t>
            </a:r>
            <a:r>
              <a:rPr lang="tr-TR" dirty="0"/>
              <a:t> işitme sanatıdır.</a:t>
            </a:r>
          </a:p>
          <a:p>
            <a:r>
              <a:rPr lang="tr-TR" dirty="0"/>
              <a:t>Anlamak temelde ilişkili bir faaliyettir.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Biz halen bildiğimiz bir başka şeye mukayese ederek bir şeyi anlarız. Anladığımız şey sistematik birlikteliklere veya parçalardan oluşan döngülere kendisini çevirir.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Döngü, bir bütün olarak parçaları belirler, parçalar da bir araya gelerek döngüleri oluşturur.</a:t>
            </a:r>
          </a:p>
          <a:p>
            <a:r>
              <a:rPr lang="tr-TR" dirty="0" err="1"/>
              <a:t>Schleiermacher</a:t>
            </a:r>
            <a:r>
              <a:rPr lang="tr-TR" dirty="0"/>
              <a:t> anlamanın kısmen mukayeseli ve kısmen de sezgisel ve ilahi tabiatlı olduğunu kabul eder.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TotalTime>
  <Words>147</Words>
  <Application>Microsoft Office PowerPoint</Application>
  <PresentationFormat>Ekran Gösterisi (4:3)</PresentationFormat>
  <Paragraphs>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Schleiermacher (1768-1834)</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Schleiermacher (1768-1834)</dc:title>
  <dc:creator>pc</dc:creator>
  <cp:lastModifiedBy>Pc</cp:lastModifiedBy>
  <cp:revision>3</cp:revision>
  <dcterms:created xsi:type="dcterms:W3CDTF">2018-01-27T18:12:34Z</dcterms:created>
  <dcterms:modified xsi:type="dcterms:W3CDTF">2019-09-01T17:15:25Z</dcterms:modified>
</cp:coreProperties>
</file>