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3C33-65DC-405D-A560-FD2ED3B2D4A5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AA4C-1B38-4B0B-89FD-E064992A0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71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3C33-65DC-405D-A560-FD2ED3B2D4A5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AA4C-1B38-4B0B-89FD-E064992A0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58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3C33-65DC-405D-A560-FD2ED3B2D4A5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AA4C-1B38-4B0B-89FD-E064992A0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96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3C33-65DC-405D-A560-FD2ED3B2D4A5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AA4C-1B38-4B0B-89FD-E064992A0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484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3C33-65DC-405D-A560-FD2ED3B2D4A5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AA4C-1B38-4B0B-89FD-E064992A0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48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3C33-65DC-405D-A560-FD2ED3B2D4A5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AA4C-1B38-4B0B-89FD-E064992A0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736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3C33-65DC-405D-A560-FD2ED3B2D4A5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AA4C-1B38-4B0B-89FD-E064992A0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83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3C33-65DC-405D-A560-FD2ED3B2D4A5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AA4C-1B38-4B0B-89FD-E064992A0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73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3C33-65DC-405D-A560-FD2ED3B2D4A5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AA4C-1B38-4B0B-89FD-E064992A0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310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3C33-65DC-405D-A560-FD2ED3B2D4A5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AA4C-1B38-4B0B-89FD-E064992A0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698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3C33-65DC-405D-A560-FD2ED3B2D4A5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AA4C-1B38-4B0B-89FD-E064992A0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04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23C33-65DC-405D-A560-FD2ED3B2D4A5}" type="datetimeFigureOut">
              <a:rPr lang="tr-TR" smtClean="0"/>
              <a:t>13.03.2020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1AA4C-1B38-4B0B-89FD-E064992A02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18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Kalite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221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TKY’nin</a:t>
            </a:r>
            <a:r>
              <a:rPr lang="tr-TR" dirty="0" smtClean="0"/>
              <a:t> Avantajları </a:t>
            </a:r>
          </a:p>
          <a:p>
            <a:r>
              <a:rPr lang="tr-TR" dirty="0" smtClean="0"/>
              <a:t>• Kaliteyi yükseltir </a:t>
            </a:r>
          </a:p>
          <a:p>
            <a:r>
              <a:rPr lang="tr-TR" dirty="0" smtClean="0"/>
              <a:t>• Verimliliği artırır</a:t>
            </a:r>
          </a:p>
          <a:p>
            <a:r>
              <a:rPr lang="tr-TR" dirty="0" smtClean="0"/>
              <a:t> • Maliyeti düşürür</a:t>
            </a:r>
          </a:p>
        </p:txBody>
      </p:sp>
    </p:spTree>
    <p:extLst>
      <p:ext uri="{BB962C8B-B14F-4D97-AF65-F5344CB8AC3E}">
        <p14:creationId xmlns:p14="http://schemas.microsoft.com/office/powerpoint/2010/main" val="149917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• Ekip çalışmasını geliştirerek, çalışanların moralini yükseltme </a:t>
            </a:r>
          </a:p>
          <a:p>
            <a:r>
              <a:rPr lang="tr-TR" dirty="0" smtClean="0"/>
              <a:t>• Örgütsel gelişme sürecine çalışanların sahip çıkması</a:t>
            </a:r>
          </a:p>
          <a:p>
            <a:r>
              <a:rPr lang="tr-TR" dirty="0" smtClean="0"/>
              <a:t> • Akreditasyon standartlarını karşılama </a:t>
            </a:r>
          </a:p>
          <a:p>
            <a:r>
              <a:rPr lang="tr-TR" dirty="0" smtClean="0"/>
              <a:t>• İşten ayrılmaları azaltma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937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Sistemi analiz eder</a:t>
            </a:r>
          </a:p>
          <a:p>
            <a:r>
              <a:rPr lang="tr-TR" dirty="0" smtClean="0"/>
              <a:t>Sürekli iyileşme sağlar</a:t>
            </a:r>
          </a:p>
          <a:p>
            <a:r>
              <a:rPr lang="tr-TR" dirty="0" smtClean="0"/>
              <a:t>Rekabet üstünlüğü sağlar</a:t>
            </a:r>
          </a:p>
          <a:p>
            <a:r>
              <a:rPr lang="tr-TR" dirty="0" smtClean="0"/>
              <a:t>Sorumluluk duygusunu geliştirir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3914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Kalite Kontrol </a:t>
            </a:r>
            <a:r>
              <a:rPr lang="tr-TR" dirty="0" smtClean="0"/>
              <a:t>Bir ürün veya hizmetin tanımlanan kalite özelliklerinin hedeflenen düzeye ulaşıp ulaşmadığının deney, test ve denetimlerle tespit edilmesidir. Önemli bir süreçtir.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2933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Kalite kontrolünün uygulandığı yerler: </a:t>
            </a:r>
          </a:p>
          <a:p>
            <a:pPr marL="0" indent="0">
              <a:buNone/>
            </a:pPr>
            <a:r>
              <a:rPr lang="tr-TR" dirty="0" smtClean="0"/>
              <a:t>Kalite kontrol üretim alanında her üretimden sonra uygunluğu için tüm imalat aşamalarında ,</a:t>
            </a:r>
          </a:p>
          <a:p>
            <a:pPr marL="0" indent="0">
              <a:buNone/>
            </a:pPr>
            <a:r>
              <a:rPr lang="tr-TR" dirty="0" smtClean="0"/>
              <a:t> Üretimi tamamlanmış ürünler depoya alınmadan önce,</a:t>
            </a:r>
          </a:p>
          <a:p>
            <a:pPr marL="0" indent="0">
              <a:buNone/>
            </a:pPr>
            <a:r>
              <a:rPr lang="tr-TR" dirty="0" smtClean="0"/>
              <a:t>Üretimi tamamlanmış ürünler depodan müşteriye sevk edilirken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7368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Müşterilerden gelen numunelerin müşteri isteklerine uygunluğunu belirlemek için </a:t>
            </a:r>
          </a:p>
          <a:p>
            <a:pPr marL="0" indent="0">
              <a:buNone/>
            </a:pPr>
            <a:r>
              <a:rPr lang="tr-TR" dirty="0" smtClean="0"/>
              <a:t> Uzun süre depolarda ve raflarda bekleyen ürünlerin özelliklerini kaybedip etmediklerini belirlemek için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3855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Üretimde kullanılacak tüm girdiler işletmeye alınmadan önce </a:t>
            </a:r>
          </a:p>
          <a:p>
            <a:pPr marL="0" indent="0">
              <a:buNone/>
            </a:pPr>
            <a:r>
              <a:rPr lang="tr-TR" dirty="0" smtClean="0"/>
              <a:t>Üretimde kullanılacak tüm girdiler tedarikçide sevk edilmeyi </a:t>
            </a:r>
            <a:r>
              <a:rPr lang="tr-TR" smtClean="0"/>
              <a:t>beklerken </a:t>
            </a:r>
          </a:p>
          <a:p>
            <a:pPr marL="0" indent="0">
              <a:buNone/>
            </a:pPr>
            <a:r>
              <a:rPr lang="tr-TR" smtClean="0"/>
              <a:t>Yeni </a:t>
            </a:r>
            <a:r>
              <a:rPr lang="tr-TR" dirty="0" smtClean="0"/>
              <a:t>tasarlanan bir ürünün planlanan tasarıma uygunluğunu doğrulamak için kalite kontrol uygulanabilir.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173849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157</Words>
  <Application>Microsoft Office PowerPoint</Application>
  <PresentationFormat>Ekran Gösterisi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Kalite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10</cp:revision>
  <dcterms:created xsi:type="dcterms:W3CDTF">2020-03-13T11:57:18Z</dcterms:created>
  <dcterms:modified xsi:type="dcterms:W3CDTF">2020-03-13T12:05:50Z</dcterms:modified>
</cp:coreProperties>
</file>