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120286B-5D41-4B1B-99B1-5A1FE3371EA5}" type="datetimeFigureOut">
              <a:rPr lang="tr-TR" smtClean="0"/>
              <a:t>15.02.2018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3274201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120286B-5D41-4B1B-99B1-5A1FE3371EA5}" type="datetimeFigureOut">
              <a:rPr lang="tr-TR" smtClean="0"/>
              <a:t>15.02.2018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78599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120286B-5D41-4B1B-99B1-5A1FE3371EA5}" type="datetimeFigureOut">
              <a:rPr lang="tr-TR" smtClean="0"/>
              <a:t>15.02.2018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1649681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0"/>
            <a:ext cx="12213167" cy="6870700"/>
            <a:chOff x="0" y="0"/>
            <a:chExt cx="5770" cy="4328"/>
          </a:xfrm>
        </p:grpSpPr>
        <p:sp>
          <p:nvSpPr>
            <p:cNvPr id="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tr-TR" sz="1800" smtClean="0"/>
            </a:p>
          </p:txBody>
        </p:sp>
        <p:sp>
          <p:nvSpPr>
            <p:cNvPr id="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tr-TR" sz="1800" smtClean="0"/>
            </a:p>
          </p:txBody>
        </p:sp>
        <p:sp>
          <p:nvSpPr>
            <p:cNvPr id="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kumimoji="1" lang="tr-TR" sz="1800"/>
            </a:p>
          </p:txBody>
        </p:sp>
        <p:grpSp>
          <p:nvGrpSpPr>
            <p:cNvPr id="8" name="Group 6"/>
            <p:cNvGrpSpPr>
              <a:grpSpLocks/>
            </p:cNvGrpSpPr>
            <p:nvPr/>
          </p:nvGrpSpPr>
          <p:grpSpPr bwMode="auto">
            <a:xfrm>
              <a:off x="4944" y="1"/>
              <a:ext cx="816" cy="3974"/>
              <a:chOff x="4944" y="1"/>
              <a:chExt cx="816" cy="3974"/>
            </a:xfrm>
          </p:grpSpPr>
          <p:grpSp>
            <p:nvGrpSpPr>
              <p:cNvPr id="20" name="Group 7"/>
              <p:cNvGrpSpPr>
                <a:grpSpLocks/>
              </p:cNvGrpSpPr>
              <p:nvPr userDrawn="1"/>
            </p:nvGrpSpPr>
            <p:grpSpPr bwMode="auto">
              <a:xfrm>
                <a:off x="5280" y="1"/>
                <a:ext cx="480" cy="1430"/>
                <a:chOff x="5280" y="1"/>
                <a:chExt cx="480" cy="1430"/>
              </a:xfrm>
            </p:grpSpPr>
            <p:grpSp>
              <p:nvGrpSpPr>
                <p:cNvPr id="41" name="Group 8"/>
                <p:cNvGrpSpPr>
                  <a:grpSpLocks/>
                </p:cNvGrpSpPr>
                <p:nvPr userDrawn="1"/>
              </p:nvGrpSpPr>
              <p:grpSpPr bwMode="auto">
                <a:xfrm rot="-5400000">
                  <a:off x="5484" y="0"/>
                  <a:ext cx="174" cy="176"/>
                  <a:chOff x="1657" y="323"/>
                  <a:chExt cx="1691" cy="2560"/>
                </a:xfrm>
              </p:grpSpPr>
              <p:grpSp>
                <p:nvGrpSpPr>
                  <p:cNvPr id="50" name="Group 9"/>
                  <p:cNvGrpSpPr>
                    <a:grpSpLocks/>
                  </p:cNvGrpSpPr>
                  <p:nvPr/>
                </p:nvGrpSpPr>
                <p:grpSpPr bwMode="auto">
                  <a:xfrm>
                    <a:off x="1657" y="323"/>
                    <a:ext cx="1691" cy="2560"/>
                    <a:chOff x="1657" y="323"/>
                    <a:chExt cx="1691" cy="2560"/>
                  </a:xfrm>
                </p:grpSpPr>
                <p:sp>
                  <p:nvSpPr>
                    <p:cNvPr id="57"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58"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grpSp>
              <p:sp>
                <p:nvSpPr>
                  <p:cNvPr id="51" name="Oval 12"/>
                  <p:cNvSpPr>
                    <a:spLocks noChangeArrowheads="1"/>
                  </p:cNvSpPr>
                  <p:nvPr/>
                </p:nvSpPr>
                <p:spPr bwMode="auto">
                  <a:xfrm>
                    <a:off x="2396" y="1428"/>
                    <a:ext cx="175" cy="247"/>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tr-TR" sz="1800" smtClean="0"/>
                  </a:p>
                </p:txBody>
              </p:sp>
              <p:sp>
                <p:nvSpPr>
                  <p:cNvPr id="52"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53"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54"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55"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56"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grpSp>
            <p:pic>
              <p:nvPicPr>
                <p:cNvPr id="42" name="Picture 1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1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2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2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1" name="Group 26"/>
              <p:cNvGrpSpPr>
                <a:grpSpLocks/>
              </p:cNvGrpSpPr>
              <p:nvPr userDrawn="1"/>
            </p:nvGrpSpPr>
            <p:grpSpPr bwMode="auto">
              <a:xfrm>
                <a:off x="4944" y="1008"/>
                <a:ext cx="522" cy="2967"/>
                <a:chOff x="4944" y="1008"/>
                <a:chExt cx="522" cy="2967"/>
              </a:xfrm>
            </p:grpSpPr>
            <p:pic>
              <p:nvPicPr>
                <p:cNvPr id="22" name="Picture 2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3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3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3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3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3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3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4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4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4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4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4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4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9"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1"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2"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3"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4"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5"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6"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7"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tr-TR" sz="1800" smtClean="0"/>
            </a:p>
          </p:txBody>
        </p:sp>
        <p:sp>
          <p:nvSpPr>
            <p:cNvPr id="18"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9" name="AutoShape 56"/>
            <p:cNvSpPr>
              <a:spLocks noChangeArrowheads="1"/>
            </p:cNvSpPr>
            <p:nvPr/>
          </p:nvSpPr>
          <p:spPr bwMode="hidden">
            <a:xfrm rot="5400000">
              <a:off x="2724" y="2089"/>
              <a:ext cx="4320" cy="14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tr-TR" sz="1800"/>
            </a:p>
          </p:txBody>
        </p:sp>
      </p:grpSp>
      <p:sp>
        <p:nvSpPr>
          <p:cNvPr id="182329" name="Rectangle 57"/>
          <p:cNvSpPr>
            <a:spLocks noGrp="1" noChangeArrowheads="1"/>
          </p:cNvSpPr>
          <p:nvPr>
            <p:ph type="ctrTitle" sz="quarter"/>
          </p:nvPr>
        </p:nvSpPr>
        <p:spPr>
          <a:xfrm>
            <a:off x="914400" y="1370013"/>
            <a:ext cx="9287933" cy="2057400"/>
          </a:xfrm>
        </p:spPr>
        <p:txBody>
          <a:bodyPr/>
          <a:lstStyle>
            <a:lvl1pPr>
              <a:defRPr/>
            </a:lvl1pPr>
          </a:lstStyle>
          <a:p>
            <a:pPr lvl="0"/>
            <a:r>
              <a:rPr lang="tr-TR" noProof="0" smtClean="0"/>
              <a:t>Asıl başlık stili için tıklatın</a:t>
            </a:r>
          </a:p>
        </p:txBody>
      </p:sp>
      <p:sp>
        <p:nvSpPr>
          <p:cNvPr id="182330" name="Rectangle 58"/>
          <p:cNvSpPr>
            <a:spLocks noGrp="1" noChangeArrowheads="1"/>
          </p:cNvSpPr>
          <p:nvPr>
            <p:ph type="subTitle" sz="quarter" idx="1"/>
          </p:nvPr>
        </p:nvSpPr>
        <p:spPr>
          <a:xfrm>
            <a:off x="2302934" y="3886200"/>
            <a:ext cx="7520517" cy="1752600"/>
          </a:xfrm>
        </p:spPr>
        <p:txBody>
          <a:bodyPr/>
          <a:lstStyle>
            <a:lvl1pPr marL="0" indent="0" algn="ctr">
              <a:buFontTx/>
              <a:buNone/>
              <a:defRPr/>
            </a:lvl1pPr>
          </a:lstStyle>
          <a:p>
            <a:pPr lvl="0"/>
            <a:r>
              <a:rPr lang="tr-TR" noProof="0" smtClean="0"/>
              <a:t>Asıl alt başlık stilini düzenlemek için tıklatın</a:t>
            </a:r>
          </a:p>
        </p:txBody>
      </p:sp>
      <p:sp>
        <p:nvSpPr>
          <p:cNvPr id="59" name="Rectangle 59"/>
          <p:cNvSpPr>
            <a:spLocks noGrp="1" noChangeArrowheads="1"/>
          </p:cNvSpPr>
          <p:nvPr>
            <p:ph type="dt" sz="quarter" idx="10"/>
          </p:nvPr>
        </p:nvSpPr>
        <p:spPr/>
        <p:txBody>
          <a:bodyPr/>
          <a:lstStyle>
            <a:lvl1pPr>
              <a:defRPr/>
            </a:lvl1pPr>
          </a:lstStyle>
          <a:p>
            <a:pPr>
              <a:defRPr/>
            </a:pPr>
            <a:endParaRPr lang="tr-TR"/>
          </a:p>
        </p:txBody>
      </p:sp>
      <p:sp>
        <p:nvSpPr>
          <p:cNvPr id="60" name="Rectangle 60"/>
          <p:cNvSpPr>
            <a:spLocks noGrp="1" noChangeArrowheads="1"/>
          </p:cNvSpPr>
          <p:nvPr>
            <p:ph type="ftr" sz="quarter" idx="11"/>
          </p:nvPr>
        </p:nvSpPr>
        <p:spPr/>
        <p:txBody>
          <a:bodyPr/>
          <a:lstStyle>
            <a:lvl1pPr>
              <a:defRPr/>
            </a:lvl1pPr>
          </a:lstStyle>
          <a:p>
            <a:pPr>
              <a:defRPr/>
            </a:pPr>
            <a:endParaRPr lang="tr-TR"/>
          </a:p>
        </p:txBody>
      </p:sp>
      <p:sp>
        <p:nvSpPr>
          <p:cNvPr id="61" name="Rectangle 61"/>
          <p:cNvSpPr>
            <a:spLocks noGrp="1" noChangeArrowheads="1"/>
          </p:cNvSpPr>
          <p:nvPr>
            <p:ph type="sldNum" sz="quarter" idx="12"/>
          </p:nvPr>
        </p:nvSpPr>
        <p:spPr/>
        <p:txBody>
          <a:bodyPr/>
          <a:lstStyle>
            <a:lvl1pPr>
              <a:defRPr/>
            </a:lvl1pPr>
          </a:lstStyle>
          <a:p>
            <a:pPr>
              <a:defRPr/>
            </a:pPr>
            <a:fld id="{F35D8E6E-6E52-43EB-95E3-87B9E5F68CCD}" type="slidenum">
              <a:rPr lang="tr-TR"/>
              <a:pPr>
                <a:defRPr/>
              </a:pPr>
              <a:t>‹#›</a:t>
            </a:fld>
            <a:endParaRPr lang="tr-TR"/>
          </a:p>
        </p:txBody>
      </p:sp>
    </p:spTree>
    <p:extLst>
      <p:ext uri="{BB962C8B-B14F-4D97-AF65-F5344CB8AC3E}">
        <p14:creationId xmlns:p14="http://schemas.microsoft.com/office/powerpoint/2010/main" val="2683584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22D05B60-8368-43D9-A094-BF1458D4694C}" type="slidenum">
              <a:rPr lang="tr-TR"/>
              <a:pPr>
                <a:defRPr/>
              </a:pPr>
              <a:t>‹#›</a:t>
            </a:fld>
            <a:endParaRPr lang="tr-TR"/>
          </a:p>
        </p:txBody>
      </p:sp>
    </p:spTree>
    <p:extLst>
      <p:ext uri="{BB962C8B-B14F-4D97-AF65-F5344CB8AC3E}">
        <p14:creationId xmlns:p14="http://schemas.microsoft.com/office/powerpoint/2010/main" val="3502808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1BAB9B98-C649-4C61-8D33-2A48FD21E35C}" type="slidenum">
              <a:rPr lang="tr-TR"/>
              <a:pPr>
                <a:defRPr/>
              </a:pPr>
              <a:t>‹#›</a:t>
            </a:fld>
            <a:endParaRPr lang="tr-TR"/>
          </a:p>
        </p:txBody>
      </p:sp>
    </p:spTree>
    <p:extLst>
      <p:ext uri="{BB962C8B-B14F-4D97-AF65-F5344CB8AC3E}">
        <p14:creationId xmlns:p14="http://schemas.microsoft.com/office/powerpoint/2010/main" val="1897014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351367" y="1598613"/>
            <a:ext cx="4821767" cy="44973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5376334" y="1598613"/>
            <a:ext cx="4823884" cy="44973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pPr>
              <a:defRPr/>
            </a:pPr>
            <a:endParaRPr lang="tr-TR"/>
          </a:p>
        </p:txBody>
      </p:sp>
      <p:sp>
        <p:nvSpPr>
          <p:cNvPr id="6" name="Altbilgi Yer Tutucusu 5"/>
          <p:cNvSpPr>
            <a:spLocks noGrp="1"/>
          </p:cNvSpPr>
          <p:nvPr>
            <p:ph type="ftr" sz="quarter" idx="11"/>
          </p:nvPr>
        </p:nvSpPr>
        <p:spPr/>
        <p:txBody>
          <a:bodyPr/>
          <a:lstStyle>
            <a:lvl1pPr>
              <a:defRPr/>
            </a:lvl1pPr>
          </a:lstStyle>
          <a:p>
            <a:pPr>
              <a:defRPr/>
            </a:pPr>
            <a:endParaRPr lang="tr-TR"/>
          </a:p>
        </p:txBody>
      </p:sp>
      <p:sp>
        <p:nvSpPr>
          <p:cNvPr id="7" name="Slayt Numarası Yer Tutucusu 6"/>
          <p:cNvSpPr>
            <a:spLocks noGrp="1"/>
          </p:cNvSpPr>
          <p:nvPr>
            <p:ph type="sldNum" sz="quarter" idx="12"/>
          </p:nvPr>
        </p:nvSpPr>
        <p:spPr/>
        <p:txBody>
          <a:bodyPr/>
          <a:lstStyle>
            <a:lvl1pPr>
              <a:defRPr/>
            </a:lvl1pPr>
          </a:lstStyle>
          <a:p>
            <a:pPr>
              <a:defRPr/>
            </a:pPr>
            <a:fld id="{23610C8E-AA47-4993-901D-C14E5A2E827B}" type="slidenum">
              <a:rPr lang="tr-TR"/>
              <a:pPr>
                <a:defRPr/>
              </a:pPr>
              <a:t>‹#›</a:t>
            </a:fld>
            <a:endParaRPr lang="tr-TR"/>
          </a:p>
        </p:txBody>
      </p:sp>
    </p:spTree>
    <p:extLst>
      <p:ext uri="{BB962C8B-B14F-4D97-AF65-F5344CB8AC3E}">
        <p14:creationId xmlns:p14="http://schemas.microsoft.com/office/powerpoint/2010/main" val="1452300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pPr>
              <a:defRPr/>
            </a:pPr>
            <a:endParaRPr lang="tr-TR"/>
          </a:p>
        </p:txBody>
      </p:sp>
      <p:sp>
        <p:nvSpPr>
          <p:cNvPr id="8" name="Altbilgi Yer Tutucusu 7"/>
          <p:cNvSpPr>
            <a:spLocks noGrp="1"/>
          </p:cNvSpPr>
          <p:nvPr>
            <p:ph type="ftr" sz="quarter" idx="11"/>
          </p:nvPr>
        </p:nvSpPr>
        <p:spPr/>
        <p:txBody>
          <a:bodyPr/>
          <a:lstStyle>
            <a:lvl1pPr>
              <a:defRPr/>
            </a:lvl1pPr>
          </a:lstStyle>
          <a:p>
            <a:pPr>
              <a:defRPr/>
            </a:pPr>
            <a:endParaRPr lang="tr-TR"/>
          </a:p>
        </p:txBody>
      </p:sp>
      <p:sp>
        <p:nvSpPr>
          <p:cNvPr id="9" name="Slayt Numarası Yer Tutucusu 8"/>
          <p:cNvSpPr>
            <a:spLocks noGrp="1"/>
          </p:cNvSpPr>
          <p:nvPr>
            <p:ph type="sldNum" sz="quarter" idx="12"/>
          </p:nvPr>
        </p:nvSpPr>
        <p:spPr/>
        <p:txBody>
          <a:bodyPr/>
          <a:lstStyle>
            <a:lvl1pPr>
              <a:defRPr/>
            </a:lvl1pPr>
          </a:lstStyle>
          <a:p>
            <a:pPr>
              <a:defRPr/>
            </a:pPr>
            <a:fld id="{ECC0AD6D-24D1-4093-B9FC-A8FE61B098AD}" type="slidenum">
              <a:rPr lang="tr-TR"/>
              <a:pPr>
                <a:defRPr/>
              </a:pPr>
              <a:t>‹#›</a:t>
            </a:fld>
            <a:endParaRPr lang="tr-TR"/>
          </a:p>
        </p:txBody>
      </p:sp>
    </p:spTree>
    <p:extLst>
      <p:ext uri="{BB962C8B-B14F-4D97-AF65-F5344CB8AC3E}">
        <p14:creationId xmlns:p14="http://schemas.microsoft.com/office/powerpoint/2010/main" val="1936674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pPr>
              <a:defRPr/>
            </a:pPr>
            <a:endParaRPr lang="tr-TR"/>
          </a:p>
        </p:txBody>
      </p:sp>
      <p:sp>
        <p:nvSpPr>
          <p:cNvPr id="4" name="Altbilgi Yer Tutucusu 3"/>
          <p:cNvSpPr>
            <a:spLocks noGrp="1"/>
          </p:cNvSpPr>
          <p:nvPr>
            <p:ph type="ftr" sz="quarter" idx="11"/>
          </p:nvPr>
        </p:nvSpPr>
        <p:spPr/>
        <p:txBody>
          <a:bodyPr/>
          <a:lstStyle>
            <a:lvl1pPr>
              <a:defRPr/>
            </a:lvl1pPr>
          </a:lstStyle>
          <a:p>
            <a:pPr>
              <a:defRPr/>
            </a:pPr>
            <a:endParaRPr lang="tr-TR"/>
          </a:p>
        </p:txBody>
      </p:sp>
      <p:sp>
        <p:nvSpPr>
          <p:cNvPr id="5" name="Slayt Numarası Yer Tutucusu 4"/>
          <p:cNvSpPr>
            <a:spLocks noGrp="1"/>
          </p:cNvSpPr>
          <p:nvPr>
            <p:ph type="sldNum" sz="quarter" idx="12"/>
          </p:nvPr>
        </p:nvSpPr>
        <p:spPr/>
        <p:txBody>
          <a:bodyPr/>
          <a:lstStyle>
            <a:lvl1pPr>
              <a:defRPr/>
            </a:lvl1pPr>
          </a:lstStyle>
          <a:p>
            <a:pPr>
              <a:defRPr/>
            </a:pPr>
            <a:fld id="{FB6DD01F-7D1C-4BD6-97CF-BB668A44D0AA}" type="slidenum">
              <a:rPr lang="tr-TR"/>
              <a:pPr>
                <a:defRPr/>
              </a:pPr>
              <a:t>‹#›</a:t>
            </a:fld>
            <a:endParaRPr lang="tr-TR"/>
          </a:p>
        </p:txBody>
      </p:sp>
    </p:spTree>
    <p:extLst>
      <p:ext uri="{BB962C8B-B14F-4D97-AF65-F5344CB8AC3E}">
        <p14:creationId xmlns:p14="http://schemas.microsoft.com/office/powerpoint/2010/main" val="37200727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pPr>
              <a:defRPr/>
            </a:pPr>
            <a:endParaRPr lang="tr-TR"/>
          </a:p>
        </p:txBody>
      </p:sp>
      <p:sp>
        <p:nvSpPr>
          <p:cNvPr id="3" name="Altbilgi Yer Tutucusu 2"/>
          <p:cNvSpPr>
            <a:spLocks noGrp="1"/>
          </p:cNvSpPr>
          <p:nvPr>
            <p:ph type="ftr" sz="quarter" idx="11"/>
          </p:nvPr>
        </p:nvSpPr>
        <p:spPr/>
        <p:txBody>
          <a:bodyPr/>
          <a:lstStyle>
            <a:lvl1pPr>
              <a:defRPr/>
            </a:lvl1pPr>
          </a:lstStyle>
          <a:p>
            <a:pPr>
              <a:defRPr/>
            </a:pPr>
            <a:endParaRPr lang="tr-TR"/>
          </a:p>
        </p:txBody>
      </p:sp>
      <p:sp>
        <p:nvSpPr>
          <p:cNvPr id="4" name="Slayt Numarası Yer Tutucusu 3"/>
          <p:cNvSpPr>
            <a:spLocks noGrp="1"/>
          </p:cNvSpPr>
          <p:nvPr>
            <p:ph type="sldNum" sz="quarter" idx="12"/>
          </p:nvPr>
        </p:nvSpPr>
        <p:spPr/>
        <p:txBody>
          <a:bodyPr/>
          <a:lstStyle>
            <a:lvl1pPr>
              <a:defRPr/>
            </a:lvl1pPr>
          </a:lstStyle>
          <a:p>
            <a:pPr>
              <a:defRPr/>
            </a:pPr>
            <a:fld id="{E61F2C3A-20F8-4F8A-BE71-BC362A666810}" type="slidenum">
              <a:rPr lang="tr-TR"/>
              <a:pPr>
                <a:defRPr/>
              </a:pPr>
              <a:t>‹#›</a:t>
            </a:fld>
            <a:endParaRPr lang="tr-TR"/>
          </a:p>
        </p:txBody>
      </p:sp>
    </p:spTree>
    <p:extLst>
      <p:ext uri="{BB962C8B-B14F-4D97-AF65-F5344CB8AC3E}">
        <p14:creationId xmlns:p14="http://schemas.microsoft.com/office/powerpoint/2010/main" val="34024216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pPr>
              <a:defRPr/>
            </a:pPr>
            <a:endParaRPr lang="tr-TR"/>
          </a:p>
        </p:txBody>
      </p:sp>
      <p:sp>
        <p:nvSpPr>
          <p:cNvPr id="6" name="Altbilgi Yer Tutucusu 5"/>
          <p:cNvSpPr>
            <a:spLocks noGrp="1"/>
          </p:cNvSpPr>
          <p:nvPr>
            <p:ph type="ftr" sz="quarter" idx="11"/>
          </p:nvPr>
        </p:nvSpPr>
        <p:spPr/>
        <p:txBody>
          <a:bodyPr/>
          <a:lstStyle>
            <a:lvl1pPr>
              <a:defRPr/>
            </a:lvl1pPr>
          </a:lstStyle>
          <a:p>
            <a:pPr>
              <a:defRPr/>
            </a:pPr>
            <a:endParaRPr lang="tr-TR"/>
          </a:p>
        </p:txBody>
      </p:sp>
      <p:sp>
        <p:nvSpPr>
          <p:cNvPr id="7" name="Slayt Numarası Yer Tutucusu 6"/>
          <p:cNvSpPr>
            <a:spLocks noGrp="1"/>
          </p:cNvSpPr>
          <p:nvPr>
            <p:ph type="sldNum" sz="quarter" idx="12"/>
          </p:nvPr>
        </p:nvSpPr>
        <p:spPr/>
        <p:txBody>
          <a:bodyPr/>
          <a:lstStyle>
            <a:lvl1pPr>
              <a:defRPr/>
            </a:lvl1pPr>
          </a:lstStyle>
          <a:p>
            <a:pPr>
              <a:defRPr/>
            </a:pPr>
            <a:fld id="{BE824F44-2E01-4497-B60A-C3ABF635F39C}" type="slidenum">
              <a:rPr lang="tr-TR"/>
              <a:pPr>
                <a:defRPr/>
              </a:pPr>
              <a:t>‹#›</a:t>
            </a:fld>
            <a:endParaRPr lang="tr-TR"/>
          </a:p>
        </p:txBody>
      </p:sp>
    </p:spTree>
    <p:extLst>
      <p:ext uri="{BB962C8B-B14F-4D97-AF65-F5344CB8AC3E}">
        <p14:creationId xmlns:p14="http://schemas.microsoft.com/office/powerpoint/2010/main" val="1998028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120286B-5D41-4B1B-99B1-5A1FE3371EA5}" type="datetimeFigureOut">
              <a:rPr lang="tr-TR" smtClean="0"/>
              <a:t>15.02.2018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10969736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pPr>
              <a:defRPr/>
            </a:pPr>
            <a:endParaRPr lang="tr-TR"/>
          </a:p>
        </p:txBody>
      </p:sp>
      <p:sp>
        <p:nvSpPr>
          <p:cNvPr id="6" name="Altbilgi Yer Tutucusu 5"/>
          <p:cNvSpPr>
            <a:spLocks noGrp="1"/>
          </p:cNvSpPr>
          <p:nvPr>
            <p:ph type="ftr" sz="quarter" idx="11"/>
          </p:nvPr>
        </p:nvSpPr>
        <p:spPr/>
        <p:txBody>
          <a:bodyPr/>
          <a:lstStyle>
            <a:lvl1pPr>
              <a:defRPr/>
            </a:lvl1pPr>
          </a:lstStyle>
          <a:p>
            <a:pPr>
              <a:defRPr/>
            </a:pPr>
            <a:endParaRPr lang="tr-TR"/>
          </a:p>
        </p:txBody>
      </p:sp>
      <p:sp>
        <p:nvSpPr>
          <p:cNvPr id="7" name="Slayt Numarası Yer Tutucusu 6"/>
          <p:cNvSpPr>
            <a:spLocks noGrp="1"/>
          </p:cNvSpPr>
          <p:nvPr>
            <p:ph type="sldNum" sz="quarter" idx="12"/>
          </p:nvPr>
        </p:nvSpPr>
        <p:spPr/>
        <p:txBody>
          <a:bodyPr/>
          <a:lstStyle>
            <a:lvl1pPr>
              <a:defRPr/>
            </a:lvl1pPr>
          </a:lstStyle>
          <a:p>
            <a:pPr>
              <a:defRPr/>
            </a:pPr>
            <a:fld id="{43AF7300-974A-496D-BBD9-21A6F5398FDD}" type="slidenum">
              <a:rPr lang="tr-TR"/>
              <a:pPr>
                <a:defRPr/>
              </a:pPr>
              <a:t>‹#›</a:t>
            </a:fld>
            <a:endParaRPr lang="tr-TR"/>
          </a:p>
        </p:txBody>
      </p:sp>
    </p:spTree>
    <p:extLst>
      <p:ext uri="{BB962C8B-B14F-4D97-AF65-F5344CB8AC3E}">
        <p14:creationId xmlns:p14="http://schemas.microsoft.com/office/powerpoint/2010/main" val="391711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E3457BD3-78AB-429C-A03D-F8C65556E03E}" type="slidenum">
              <a:rPr lang="tr-TR"/>
              <a:pPr>
                <a:defRPr/>
              </a:pPr>
              <a:t>‹#›</a:t>
            </a:fld>
            <a:endParaRPr lang="tr-TR"/>
          </a:p>
        </p:txBody>
      </p:sp>
    </p:spTree>
    <p:extLst>
      <p:ext uri="{BB962C8B-B14F-4D97-AF65-F5344CB8AC3E}">
        <p14:creationId xmlns:p14="http://schemas.microsoft.com/office/powerpoint/2010/main" val="377040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7770285" y="227014"/>
            <a:ext cx="2491316" cy="5868987"/>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292100" y="227014"/>
            <a:ext cx="7274984" cy="586898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BFF055B9-33DF-4392-B4F1-2C798AB19205}" type="slidenum">
              <a:rPr lang="tr-TR"/>
              <a:pPr>
                <a:defRPr/>
              </a:pPr>
              <a:t>‹#›</a:t>
            </a:fld>
            <a:endParaRPr lang="tr-TR"/>
          </a:p>
        </p:txBody>
      </p:sp>
    </p:spTree>
    <p:extLst>
      <p:ext uri="{BB962C8B-B14F-4D97-AF65-F5344CB8AC3E}">
        <p14:creationId xmlns:p14="http://schemas.microsoft.com/office/powerpoint/2010/main" val="4276716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20286B-5D41-4B1B-99B1-5A1FE3371EA5}" type="datetimeFigureOut">
              <a:rPr lang="tr-TR" smtClean="0"/>
              <a:t>15.02.2018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255714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120286B-5D41-4B1B-99B1-5A1FE3371EA5}" type="datetimeFigureOut">
              <a:rPr lang="tr-TR" smtClean="0"/>
              <a:t>15.02.2018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2992398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120286B-5D41-4B1B-99B1-5A1FE3371EA5}" type="datetimeFigureOut">
              <a:rPr lang="tr-TR" smtClean="0"/>
              <a:t>15.02.2018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214810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120286B-5D41-4B1B-99B1-5A1FE3371EA5}" type="datetimeFigureOut">
              <a:rPr lang="tr-TR" smtClean="0"/>
              <a:t>15.02.2018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6371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0286B-5D41-4B1B-99B1-5A1FE3371EA5}" type="datetimeFigureOut">
              <a:rPr lang="tr-TR" smtClean="0"/>
              <a:t>15.02.2018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4276208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0286B-5D41-4B1B-99B1-5A1FE3371EA5}" type="datetimeFigureOut">
              <a:rPr lang="tr-TR" smtClean="0"/>
              <a:t>15.02.2018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1199158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0286B-5D41-4B1B-99B1-5A1FE3371EA5}" type="datetimeFigureOut">
              <a:rPr lang="tr-TR" smtClean="0"/>
              <a:t>15.02.2018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C2228F-9A06-485C-A6E7-CDD6B6868E0E}" type="slidenum">
              <a:rPr lang="tr-TR" smtClean="0"/>
              <a:t>‹#›</a:t>
            </a:fld>
            <a:endParaRPr lang="tr-TR"/>
          </a:p>
        </p:txBody>
      </p:sp>
    </p:spTree>
    <p:extLst>
      <p:ext uri="{BB962C8B-B14F-4D97-AF65-F5344CB8AC3E}">
        <p14:creationId xmlns:p14="http://schemas.microsoft.com/office/powerpoint/2010/main" val="3065701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0286B-5D41-4B1B-99B1-5A1FE3371EA5}" type="datetimeFigureOut">
              <a:rPr lang="tr-TR" smtClean="0"/>
              <a:t>15.02.2018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C2228F-9A06-485C-A6E7-CDD6B6868E0E}" type="slidenum">
              <a:rPr lang="tr-TR" smtClean="0"/>
              <a:t>‹#›</a:t>
            </a:fld>
            <a:endParaRPr lang="tr-TR"/>
          </a:p>
        </p:txBody>
      </p:sp>
    </p:spTree>
    <p:extLst>
      <p:ext uri="{BB962C8B-B14F-4D97-AF65-F5344CB8AC3E}">
        <p14:creationId xmlns:p14="http://schemas.microsoft.com/office/powerpoint/2010/main" val="3071500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 y="0"/>
            <a:ext cx="12213167" cy="6870700"/>
            <a:chOff x="0" y="0"/>
            <a:chExt cx="5770" cy="4328"/>
          </a:xfrm>
        </p:grpSpPr>
        <p:sp>
          <p:nvSpPr>
            <p:cNvPr id="1032"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tr-TR" sz="1800" smtClean="0"/>
            </a:p>
          </p:txBody>
        </p:sp>
        <p:sp>
          <p:nvSpPr>
            <p:cNvPr id="1033"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tr-TR" sz="1800" smtClean="0"/>
            </a:p>
          </p:txBody>
        </p:sp>
        <p:sp>
          <p:nvSpPr>
            <p:cNvPr id="181253"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kumimoji="1" lang="tr-TR" sz="1800"/>
            </a:p>
          </p:txBody>
        </p:sp>
        <p:grpSp>
          <p:nvGrpSpPr>
            <p:cNvPr id="1035" name="Group 6"/>
            <p:cNvGrpSpPr>
              <a:grpSpLocks/>
            </p:cNvGrpSpPr>
            <p:nvPr/>
          </p:nvGrpSpPr>
          <p:grpSpPr bwMode="auto">
            <a:xfrm>
              <a:off x="4944" y="1"/>
              <a:ext cx="816" cy="3974"/>
              <a:chOff x="4944" y="1"/>
              <a:chExt cx="816" cy="3974"/>
            </a:xfrm>
          </p:grpSpPr>
          <p:grpSp>
            <p:nvGrpSpPr>
              <p:cNvPr id="1047" name="Group 7"/>
              <p:cNvGrpSpPr>
                <a:grpSpLocks/>
              </p:cNvGrpSpPr>
              <p:nvPr userDrawn="1"/>
            </p:nvGrpSpPr>
            <p:grpSpPr bwMode="auto">
              <a:xfrm>
                <a:off x="5280" y="1"/>
                <a:ext cx="480" cy="1430"/>
                <a:chOff x="5280" y="1"/>
                <a:chExt cx="480" cy="1430"/>
              </a:xfrm>
            </p:grpSpPr>
            <p:grpSp>
              <p:nvGrpSpPr>
                <p:cNvPr id="1068" name="Group 8"/>
                <p:cNvGrpSpPr>
                  <a:grpSpLocks/>
                </p:cNvGrpSpPr>
                <p:nvPr userDrawn="1"/>
              </p:nvGrpSpPr>
              <p:grpSpPr bwMode="auto">
                <a:xfrm rot="-5400000">
                  <a:off x="5484" y="0"/>
                  <a:ext cx="174" cy="176"/>
                  <a:chOff x="1657" y="323"/>
                  <a:chExt cx="1691" cy="2560"/>
                </a:xfrm>
              </p:grpSpPr>
              <p:grpSp>
                <p:nvGrpSpPr>
                  <p:cNvPr id="1077" name="Group 9"/>
                  <p:cNvGrpSpPr>
                    <a:grpSpLocks/>
                  </p:cNvGrpSpPr>
                  <p:nvPr/>
                </p:nvGrpSpPr>
                <p:grpSpPr bwMode="auto">
                  <a:xfrm>
                    <a:off x="1657" y="323"/>
                    <a:ext cx="1691" cy="2560"/>
                    <a:chOff x="1657" y="323"/>
                    <a:chExt cx="1691" cy="2560"/>
                  </a:xfrm>
                </p:grpSpPr>
                <p:sp>
                  <p:nvSpPr>
                    <p:cNvPr id="1084"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85"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grpSp>
              <p:sp>
                <p:nvSpPr>
                  <p:cNvPr id="1078" name="Oval 12"/>
                  <p:cNvSpPr>
                    <a:spLocks noChangeArrowheads="1"/>
                  </p:cNvSpPr>
                  <p:nvPr/>
                </p:nvSpPr>
                <p:spPr bwMode="auto">
                  <a:xfrm>
                    <a:off x="2396" y="1428"/>
                    <a:ext cx="175" cy="247"/>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tr-TR" sz="1800" smtClean="0"/>
                  </a:p>
                </p:txBody>
              </p:sp>
              <p:sp>
                <p:nvSpPr>
                  <p:cNvPr id="1079"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80"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81"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82"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83"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grpSp>
            <p:pic>
              <p:nvPicPr>
                <p:cNvPr id="1069" name="Picture 1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0" name="Picture 1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1" name="Picture 2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2" name="Picture 2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3" name="Picture 2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4" name="Picture 2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5" name="Picture 2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6" name="Picture 2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48" name="Group 26"/>
              <p:cNvGrpSpPr>
                <a:grpSpLocks/>
              </p:cNvGrpSpPr>
              <p:nvPr userDrawn="1"/>
            </p:nvGrpSpPr>
            <p:grpSpPr bwMode="auto">
              <a:xfrm>
                <a:off x="4944" y="1008"/>
                <a:ext cx="522" cy="2967"/>
                <a:chOff x="4944" y="1008"/>
                <a:chExt cx="522" cy="2967"/>
              </a:xfrm>
            </p:grpSpPr>
            <p:pic>
              <p:nvPicPr>
                <p:cNvPr id="1049" name="Picture 2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0" name="Picture 2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1" name="Picture 2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2" name="Picture 3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3" name="Picture 3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4" name="Picture 3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5" name="Picture 3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6" name="Picture 3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7" name="Picture 3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8" name="Picture 3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9" name="Picture 3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0" name="Picture 3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1" name="Picture 3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2" name="Picture 4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3" name="Picture 4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4" name="Picture 4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5" name="Picture 4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6" name="Picture 4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7" name="Picture 4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036"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81295"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81296"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039"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40"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41"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042"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800"/>
            </a:p>
          </p:txBody>
        </p:sp>
        <p:sp>
          <p:nvSpPr>
            <p:cNvPr id="181301"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04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tr-TR" sz="1800" smtClean="0"/>
            </a:p>
          </p:txBody>
        </p:sp>
        <p:sp>
          <p:nvSpPr>
            <p:cNvPr id="181303"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sz="1800"/>
            </a:p>
          </p:txBody>
        </p:sp>
        <p:sp>
          <p:nvSpPr>
            <p:cNvPr id="1046" name="AutoShape 56"/>
            <p:cNvSpPr>
              <a:spLocks noChangeArrowheads="1"/>
            </p:cNvSpPr>
            <p:nvPr/>
          </p:nvSpPr>
          <p:spPr bwMode="hidden">
            <a:xfrm rot="5400000">
              <a:off x="2724" y="2089"/>
              <a:ext cx="4320" cy="14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tr-TR" sz="1800"/>
            </a:p>
          </p:txBody>
        </p:sp>
      </p:grpSp>
      <p:sp>
        <p:nvSpPr>
          <p:cNvPr id="1027" name="Rectangle 57"/>
          <p:cNvSpPr>
            <a:spLocks noGrp="1" noChangeArrowheads="1"/>
          </p:cNvSpPr>
          <p:nvPr>
            <p:ph type="title"/>
          </p:nvPr>
        </p:nvSpPr>
        <p:spPr bwMode="auto">
          <a:xfrm>
            <a:off x="292101" y="227013"/>
            <a:ext cx="99695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8" name="Rectangle 58"/>
          <p:cNvSpPr>
            <a:spLocks noGrp="1" noChangeArrowheads="1"/>
          </p:cNvSpPr>
          <p:nvPr>
            <p:ph type="body" idx="1"/>
          </p:nvPr>
        </p:nvSpPr>
        <p:spPr bwMode="auto">
          <a:xfrm>
            <a:off x="351367" y="1598613"/>
            <a:ext cx="9848851"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81307" name="Rectangle 59"/>
          <p:cNvSpPr>
            <a:spLocks noGrp="1" noChangeArrowheads="1"/>
          </p:cNvSpPr>
          <p:nvPr>
            <p:ph type="dt" sz="half" idx="2"/>
          </p:nvPr>
        </p:nvSpPr>
        <p:spPr bwMode="auto">
          <a:xfrm>
            <a:off x="402168" y="6242051"/>
            <a:ext cx="23770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tr-TR"/>
          </a:p>
        </p:txBody>
      </p:sp>
      <p:sp>
        <p:nvSpPr>
          <p:cNvPr id="181308" name="Rectangle 60"/>
          <p:cNvSpPr>
            <a:spLocks noGrp="1" noChangeArrowheads="1"/>
          </p:cNvSpPr>
          <p:nvPr>
            <p:ph type="ftr" sz="quarter" idx="3"/>
          </p:nvPr>
        </p:nvSpPr>
        <p:spPr bwMode="auto">
          <a:xfrm>
            <a:off x="3009900" y="6248401"/>
            <a:ext cx="4607984"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tr-TR"/>
          </a:p>
        </p:txBody>
      </p:sp>
      <p:sp>
        <p:nvSpPr>
          <p:cNvPr id="181309" name="Rectangle 61"/>
          <p:cNvSpPr>
            <a:spLocks noGrp="1" noChangeArrowheads="1"/>
          </p:cNvSpPr>
          <p:nvPr>
            <p:ph type="sldNum" sz="quarter" idx="4"/>
          </p:nvPr>
        </p:nvSpPr>
        <p:spPr bwMode="auto">
          <a:xfrm>
            <a:off x="7823201" y="6248401"/>
            <a:ext cx="2341033"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41ADDA27-02A7-4EF6-B2F3-90716DA9AB67}" type="slidenum">
              <a:rPr lang="tr-TR"/>
              <a:pPr>
                <a:defRPr/>
              </a:pPr>
              <a:t>‹#›</a:t>
            </a:fld>
            <a:endParaRPr lang="tr-TR"/>
          </a:p>
        </p:txBody>
      </p:sp>
    </p:spTree>
    <p:extLst>
      <p:ext uri="{BB962C8B-B14F-4D97-AF65-F5344CB8AC3E}">
        <p14:creationId xmlns:p14="http://schemas.microsoft.com/office/powerpoint/2010/main" val="32696988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panose="020B0604020202020204" pitchFamily="34" charset="0"/>
        </a:defRPr>
      </a:lvl2pPr>
      <a:lvl3pPr algn="l" rtl="0" eaLnBrk="0" fontAlgn="base" hangingPunct="0">
        <a:spcBef>
          <a:spcPct val="0"/>
        </a:spcBef>
        <a:spcAft>
          <a:spcPct val="0"/>
        </a:spcAft>
        <a:defRPr sz="4000">
          <a:solidFill>
            <a:schemeClr val="tx2"/>
          </a:solidFill>
          <a:latin typeface="Arial" panose="020B0604020202020204" pitchFamily="34" charset="0"/>
        </a:defRPr>
      </a:lvl3pPr>
      <a:lvl4pPr algn="l" rtl="0" eaLnBrk="0" fontAlgn="base" hangingPunct="0">
        <a:spcBef>
          <a:spcPct val="0"/>
        </a:spcBef>
        <a:spcAft>
          <a:spcPct val="0"/>
        </a:spcAft>
        <a:defRPr sz="4000">
          <a:solidFill>
            <a:schemeClr val="tx2"/>
          </a:solidFill>
          <a:latin typeface="Arial" panose="020B0604020202020204" pitchFamily="34" charset="0"/>
        </a:defRPr>
      </a:lvl4pPr>
      <a:lvl5pPr algn="l" rtl="0" eaLnBrk="0" fontAlgn="base" hangingPunct="0">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Blip>
          <a:blip r:embed="rId15"/>
        </a:buBlip>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6"/>
        </a:buBlip>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70000"/>
        <a:buBlip>
          <a:blip r:embed="rId17"/>
        </a:buBlip>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743076" y="227013"/>
            <a:ext cx="7477125" cy="747712"/>
          </a:xfrm>
        </p:spPr>
        <p:txBody>
          <a:bodyPr/>
          <a:lstStyle/>
          <a:p>
            <a:pPr algn="ctr" eaLnBrk="1" hangingPunct="1"/>
            <a:r>
              <a:rPr lang="tr-TR" altLang="tr-TR" sz="3200" dirty="0">
                <a:solidFill>
                  <a:srgbClr val="FFFF00"/>
                </a:solidFill>
              </a:rPr>
              <a:t>DISEASE POSTURES</a:t>
            </a:r>
            <a:endParaRPr lang="tr-TR" altLang="tr-TR" sz="3200" dirty="0">
              <a:solidFill>
                <a:srgbClr val="FFFF00"/>
              </a:solidFill>
            </a:endParaRPr>
          </a:p>
        </p:txBody>
      </p:sp>
      <p:sp>
        <p:nvSpPr>
          <p:cNvPr id="27651" name="Rectangle 3"/>
          <p:cNvSpPr>
            <a:spLocks noGrp="1" noChangeArrowheads="1"/>
          </p:cNvSpPr>
          <p:nvPr>
            <p:ph type="body" idx="1"/>
          </p:nvPr>
        </p:nvSpPr>
        <p:spPr>
          <a:xfrm>
            <a:off x="1981200" y="1341438"/>
            <a:ext cx="8229600" cy="5327650"/>
          </a:xfrm>
        </p:spPr>
        <p:txBody>
          <a:bodyPr/>
          <a:lstStyle/>
          <a:p>
            <a:pPr eaLnBrk="1" hangingPunct="1"/>
            <a:r>
              <a:rPr lang="en-US" altLang="tr-TR" sz="2400" dirty="0">
                <a:solidFill>
                  <a:srgbClr val="FFFF00"/>
                </a:solidFill>
              </a:rPr>
              <a:t>It is a set of rules that can be used to prove that a suspected disease agent is the true disease</a:t>
            </a:r>
            <a:endParaRPr lang="tr-TR" altLang="tr-TR" sz="2400" dirty="0">
              <a:solidFill>
                <a:srgbClr val="FFFF00"/>
              </a:solidFill>
            </a:endParaRPr>
          </a:p>
          <a:p>
            <a:pPr algn="ctr" eaLnBrk="1" hangingPunct="1">
              <a:buFontTx/>
              <a:buNone/>
            </a:pPr>
            <a:r>
              <a:rPr lang="tr-TR" altLang="tr-TR" sz="2800" b="1" dirty="0">
                <a:solidFill>
                  <a:srgbClr val="FFFF00"/>
                </a:solidFill>
              </a:rPr>
              <a:t>Koch's postulates</a:t>
            </a:r>
            <a:endParaRPr lang="tr-TR" altLang="tr-TR" sz="2800" b="1" dirty="0">
              <a:solidFill>
                <a:srgbClr val="FFFF00"/>
              </a:solidFill>
            </a:endParaRPr>
          </a:p>
          <a:p>
            <a:pPr lvl="1" eaLnBrk="1" hangingPunct="1"/>
            <a:r>
              <a:rPr lang="en-US" altLang="tr-TR" sz="2400" dirty="0">
                <a:solidFill>
                  <a:srgbClr val="FFFF00"/>
                </a:solidFill>
              </a:rPr>
              <a:t>If a microorganism is found in all cases of a disease,</a:t>
            </a:r>
          </a:p>
          <a:p>
            <a:pPr lvl="1" eaLnBrk="1" hangingPunct="1"/>
            <a:r>
              <a:rPr lang="en-US" altLang="tr-TR" sz="2400" dirty="0">
                <a:solidFill>
                  <a:srgbClr val="FFFF00"/>
                </a:solidFill>
              </a:rPr>
              <a:t>If it is not found incidentally or apathetically in other diseases,</a:t>
            </a:r>
          </a:p>
          <a:p>
            <a:pPr lvl="1" eaLnBrk="1" hangingPunct="1"/>
            <a:r>
              <a:rPr lang="en-US" altLang="tr-TR" sz="2400" dirty="0">
                <a:solidFill>
                  <a:srgbClr val="FFFF00"/>
                </a:solidFill>
              </a:rPr>
              <a:t>A animal is purely isolated, it is produced in other animals of the same species, forms the same disease and if it is isolated again, it is the cause of the disease</a:t>
            </a:r>
            <a:endParaRPr lang="tr-TR" altLang="tr-TR" sz="2400" dirty="0">
              <a:solidFill>
                <a:srgbClr val="FFFF00"/>
              </a:solidFill>
            </a:endParaRPr>
          </a:p>
        </p:txBody>
      </p:sp>
    </p:spTree>
    <p:extLst>
      <p:ext uri="{BB962C8B-B14F-4D97-AF65-F5344CB8AC3E}">
        <p14:creationId xmlns:p14="http://schemas.microsoft.com/office/powerpoint/2010/main" val="2831618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743076" y="227013"/>
            <a:ext cx="7477125" cy="804862"/>
          </a:xfrm>
        </p:spPr>
        <p:txBody>
          <a:bodyPr/>
          <a:lstStyle/>
          <a:p>
            <a:pPr algn="ctr" eaLnBrk="1" hangingPunct="1"/>
            <a:r>
              <a:rPr lang="tr-TR" altLang="tr-TR" sz="2800" dirty="0">
                <a:solidFill>
                  <a:srgbClr val="FFFF00"/>
                </a:solidFill>
              </a:rPr>
              <a:t>EVANS </a:t>
            </a:r>
            <a:r>
              <a:rPr lang="tr-TR" altLang="tr-TR" sz="2800" dirty="0" smtClean="0">
                <a:solidFill>
                  <a:srgbClr val="FFFF00"/>
                </a:solidFill>
              </a:rPr>
              <a:t>Postulates</a:t>
            </a:r>
            <a:endParaRPr lang="tr-TR" altLang="tr-TR" sz="2800" dirty="0">
              <a:solidFill>
                <a:srgbClr val="FFFF00"/>
              </a:solidFill>
            </a:endParaRPr>
          </a:p>
        </p:txBody>
      </p:sp>
      <p:sp>
        <p:nvSpPr>
          <p:cNvPr id="28675" name="Rectangle 3"/>
          <p:cNvSpPr>
            <a:spLocks noGrp="1" noChangeArrowheads="1"/>
          </p:cNvSpPr>
          <p:nvPr>
            <p:ph type="body" idx="1"/>
          </p:nvPr>
        </p:nvSpPr>
        <p:spPr>
          <a:xfrm>
            <a:off x="1981200" y="1268414"/>
            <a:ext cx="8229600" cy="5400675"/>
          </a:xfrm>
        </p:spPr>
        <p:txBody>
          <a:bodyPr/>
          <a:lstStyle/>
          <a:p>
            <a:pPr eaLnBrk="1" hangingPunct="1">
              <a:lnSpc>
                <a:spcPct val="90000"/>
              </a:lnSpc>
            </a:pPr>
            <a:r>
              <a:rPr lang="en-US" altLang="tr-TR" sz="2400" dirty="0">
                <a:solidFill>
                  <a:srgbClr val="FFFF00"/>
                </a:solidFill>
              </a:rPr>
              <a:t>The frequency of disease in susceptible individuals should be significantly higher than the frequency of disease in unaffected individuals</a:t>
            </a:r>
          </a:p>
          <a:p>
            <a:pPr eaLnBrk="1" hangingPunct="1">
              <a:lnSpc>
                <a:spcPct val="90000"/>
              </a:lnSpc>
            </a:pPr>
            <a:r>
              <a:rPr lang="en-US" altLang="tr-TR" sz="2400" dirty="0">
                <a:solidFill>
                  <a:srgbClr val="FFFF00"/>
                </a:solidFill>
              </a:rPr>
              <a:t>When all other risk factors remained stable, patients should have been exposed to the suspicious effect more often than non-patients</a:t>
            </a:r>
          </a:p>
          <a:p>
            <a:pPr eaLnBrk="1" hangingPunct="1">
              <a:lnSpc>
                <a:spcPct val="90000"/>
              </a:lnSpc>
            </a:pPr>
            <a:r>
              <a:rPr lang="en-US" altLang="tr-TR" sz="2400" dirty="0">
                <a:solidFill>
                  <a:srgbClr val="FFFF00"/>
                </a:solidFill>
              </a:rPr>
              <a:t>The frequency of new disease cases seen in susceptible subjects should be considerably higher than the frequency of new disease cases in subjects not exposed to the effect</a:t>
            </a:r>
          </a:p>
          <a:p>
            <a:pPr eaLnBrk="1" hangingPunct="1">
              <a:lnSpc>
                <a:spcPct val="90000"/>
              </a:lnSpc>
            </a:pPr>
            <a:r>
              <a:rPr lang="en-US" altLang="tr-TR" sz="2400" dirty="0">
                <a:solidFill>
                  <a:srgbClr val="FFFF00"/>
                </a:solidFill>
              </a:rPr>
              <a:t>The contact with the suspicious factor should follow the course of the bell curve that incorporates the incubation period</a:t>
            </a:r>
          </a:p>
          <a:p>
            <a:pPr eaLnBrk="1" hangingPunct="1">
              <a:lnSpc>
                <a:spcPct val="90000"/>
              </a:lnSpc>
            </a:pPr>
            <a:r>
              <a:rPr lang="en-US" altLang="tr-TR" sz="2400" dirty="0">
                <a:solidFill>
                  <a:srgbClr val="FFFF00"/>
                </a:solidFill>
              </a:rPr>
              <a:t>The subject with the suspicious factor should follow a host response in a biological order ranging from mild to severe</a:t>
            </a:r>
            <a:endParaRPr lang="tr-TR" altLang="tr-TR" sz="2400" dirty="0">
              <a:solidFill>
                <a:srgbClr val="FFFF00"/>
              </a:solidFill>
            </a:endParaRPr>
          </a:p>
        </p:txBody>
      </p:sp>
      <p:sp>
        <p:nvSpPr>
          <p:cNvPr id="28676" name="Line 5"/>
          <p:cNvSpPr>
            <a:spLocks noChangeShapeType="1"/>
          </p:cNvSpPr>
          <p:nvPr/>
        </p:nvSpPr>
        <p:spPr bwMode="auto">
          <a:xfrm>
            <a:off x="2133601" y="1066800"/>
            <a:ext cx="755967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srgbClr val="2F1311"/>
              </a:solidFill>
              <a:latin typeface="Arial" panose="020B0604020202020204" pitchFamily="34" charset="0"/>
            </a:endParaRPr>
          </a:p>
        </p:txBody>
      </p:sp>
    </p:spTree>
    <p:extLst>
      <p:ext uri="{BB962C8B-B14F-4D97-AF65-F5344CB8AC3E}">
        <p14:creationId xmlns:p14="http://schemas.microsoft.com/office/powerpoint/2010/main" val="93087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743076" y="227013"/>
            <a:ext cx="7477125" cy="804862"/>
          </a:xfrm>
        </p:spPr>
        <p:txBody>
          <a:bodyPr/>
          <a:lstStyle/>
          <a:p>
            <a:pPr algn="ctr" eaLnBrk="1" hangingPunct="1"/>
            <a:r>
              <a:rPr lang="tr-TR" altLang="tr-TR" sz="2800" dirty="0">
                <a:solidFill>
                  <a:srgbClr val="FFFF00"/>
                </a:solidFill>
              </a:rPr>
              <a:t>EVANS </a:t>
            </a:r>
            <a:r>
              <a:rPr lang="tr-TR" altLang="tr-TR" sz="2800" dirty="0" smtClean="0">
                <a:solidFill>
                  <a:srgbClr val="FFFF00"/>
                </a:solidFill>
              </a:rPr>
              <a:t>Postulates</a:t>
            </a:r>
            <a:endParaRPr lang="tr-TR" altLang="tr-TR" sz="2800" dirty="0">
              <a:solidFill>
                <a:srgbClr val="FFFF00"/>
              </a:solidFill>
            </a:endParaRPr>
          </a:p>
        </p:txBody>
      </p:sp>
      <p:sp>
        <p:nvSpPr>
          <p:cNvPr id="29699" name="Rectangle 3"/>
          <p:cNvSpPr>
            <a:spLocks noGrp="1" noChangeArrowheads="1"/>
          </p:cNvSpPr>
          <p:nvPr>
            <p:ph type="body" idx="1"/>
          </p:nvPr>
        </p:nvSpPr>
        <p:spPr>
          <a:xfrm>
            <a:off x="2040672" y="1268415"/>
            <a:ext cx="8170127" cy="5043176"/>
          </a:xfrm>
        </p:spPr>
        <p:txBody>
          <a:bodyPr/>
          <a:lstStyle/>
          <a:p>
            <a:pPr eaLnBrk="1" hangingPunct="1"/>
            <a:r>
              <a:rPr lang="en-US" altLang="tr-TR" sz="2000" dirty="0">
                <a:solidFill>
                  <a:srgbClr val="FFFF00"/>
                </a:solidFill>
              </a:rPr>
              <a:t>After the contact with the suspicious agent, the host response that does not exist before the contact should be determined, the severity should be increased if it is first contacted, and this should not occur in those who do not contact the agent</a:t>
            </a:r>
          </a:p>
          <a:p>
            <a:pPr eaLnBrk="1" hangingPunct="1"/>
            <a:r>
              <a:rPr lang="en-US" altLang="tr-TR" sz="2000" dirty="0">
                <a:solidFill>
                  <a:srgbClr val="FFFF00"/>
                </a:solidFill>
              </a:rPr>
              <a:t>The disease should be seen in significantly higher ratios than those not exposed in experimental animals and humans exposed to effect</a:t>
            </a:r>
          </a:p>
          <a:p>
            <a:pPr eaLnBrk="1" hangingPunct="1"/>
            <a:r>
              <a:rPr lang="en-US" altLang="tr-TR" sz="2000" dirty="0">
                <a:solidFill>
                  <a:srgbClr val="FFFF00"/>
                </a:solidFill>
              </a:rPr>
              <a:t>Removing or replacing the suspicious agent from the middle should reduce the incidence of disease</a:t>
            </a:r>
          </a:p>
          <a:p>
            <a:pPr eaLnBrk="1" hangingPunct="1"/>
            <a:r>
              <a:rPr lang="en-US" altLang="tr-TR" sz="2000" dirty="0">
                <a:solidFill>
                  <a:srgbClr val="FFFF00"/>
                </a:solidFill>
              </a:rPr>
              <a:t>Changing the </a:t>
            </a:r>
            <a:r>
              <a:rPr lang="en-US" altLang="tr-TR" sz="2000" dirty="0" err="1">
                <a:solidFill>
                  <a:srgbClr val="FFFF00"/>
                </a:solidFill>
              </a:rPr>
              <a:t>hoster's</a:t>
            </a:r>
            <a:r>
              <a:rPr lang="en-US" altLang="tr-TR" sz="2000" dirty="0">
                <a:solidFill>
                  <a:srgbClr val="FFFF00"/>
                </a:solidFill>
              </a:rPr>
              <a:t> response should change the course of the disease that normally occurs with the suspicious agent</a:t>
            </a:r>
          </a:p>
          <a:p>
            <a:pPr eaLnBrk="1" hangingPunct="1"/>
            <a:r>
              <a:rPr lang="en-US" altLang="tr-TR" sz="2000" dirty="0">
                <a:solidFill>
                  <a:srgbClr val="FFFF00"/>
                </a:solidFill>
              </a:rPr>
              <a:t>All established links and relationships must be valid and logical in statistical and epidemiological terms</a:t>
            </a:r>
            <a:endParaRPr lang="tr-TR" altLang="tr-TR" sz="2000" dirty="0">
              <a:solidFill>
                <a:srgbClr val="FFFF00"/>
              </a:solidFill>
            </a:endParaRPr>
          </a:p>
        </p:txBody>
      </p:sp>
      <p:sp>
        <p:nvSpPr>
          <p:cNvPr id="29700" name="Line 4"/>
          <p:cNvSpPr>
            <a:spLocks noChangeShapeType="1"/>
          </p:cNvSpPr>
          <p:nvPr/>
        </p:nvSpPr>
        <p:spPr bwMode="auto">
          <a:xfrm>
            <a:off x="2133601" y="1066800"/>
            <a:ext cx="755967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a:solidFill>
                <a:srgbClr val="2F1311"/>
              </a:solidFill>
              <a:latin typeface="Arial" panose="020B0604020202020204" pitchFamily="34" charset="0"/>
            </a:endParaRPr>
          </a:p>
        </p:txBody>
      </p:sp>
    </p:spTree>
    <p:extLst>
      <p:ext uri="{BB962C8B-B14F-4D97-AF65-F5344CB8AC3E}">
        <p14:creationId xmlns:p14="http://schemas.microsoft.com/office/powerpoint/2010/main" val="2405833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310</Words>
  <Application>Microsoft Office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Calibri</vt:lpstr>
      <vt:lpstr>Calibri Light</vt:lpstr>
      <vt:lpstr>Office Theme</vt:lpstr>
      <vt:lpstr>Kimono</vt:lpstr>
      <vt:lpstr>DISEASE POSTURES</vt:lpstr>
      <vt:lpstr>EVANS Postulates</vt:lpstr>
      <vt:lpstr>EVANS Postulates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HASTALIK POSTÜLATLARI</dc:title>
  <dc:creator>Windows Kullanıcısı</dc:creator>
  <cp:lastModifiedBy>Windows Kullanıcısı</cp:lastModifiedBy>
  <cp:revision>2</cp:revision>
  <dcterms:created xsi:type="dcterms:W3CDTF">2018-02-14T09:56:52Z</dcterms:created>
  <dcterms:modified xsi:type="dcterms:W3CDTF">2018-02-15T08:41:21Z</dcterms:modified>
</cp:coreProperties>
</file>