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3.xml"/><Relationship Id="rId4" Type="http://schemas.openxmlformats.org/officeDocument/2006/relationships/slide" Target="slides/slide2.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D120286B-5D41-4B1B-99B1-5A1FE3371EA5}"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CC2228F-9A06-485C-A6E7-CDD6B6868E0E}" type="slidenum">
              <a:rPr lang="tr-TR" smtClean="0"/>
              <a:t>‹#›</a:t>
            </a:fld>
            <a:endParaRPr lang="tr-TR"/>
          </a:p>
        </p:txBody>
      </p:sp>
    </p:spTree>
    <p:extLst>
      <p:ext uri="{BB962C8B-B14F-4D97-AF65-F5344CB8AC3E}">
        <p14:creationId xmlns:p14="http://schemas.microsoft.com/office/powerpoint/2010/main" val="3274201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120286B-5D41-4B1B-99B1-5A1FE3371EA5}"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CC2228F-9A06-485C-A6E7-CDD6B6868E0E}" type="slidenum">
              <a:rPr lang="tr-TR" smtClean="0"/>
              <a:t>‹#›</a:t>
            </a:fld>
            <a:endParaRPr lang="tr-TR"/>
          </a:p>
        </p:txBody>
      </p:sp>
    </p:spTree>
    <p:extLst>
      <p:ext uri="{BB962C8B-B14F-4D97-AF65-F5344CB8AC3E}">
        <p14:creationId xmlns:p14="http://schemas.microsoft.com/office/powerpoint/2010/main" val="785994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120286B-5D41-4B1B-99B1-5A1FE3371EA5}"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CC2228F-9A06-485C-A6E7-CDD6B6868E0E}" type="slidenum">
              <a:rPr lang="tr-TR" smtClean="0"/>
              <a:t>‹#›</a:t>
            </a:fld>
            <a:endParaRPr lang="tr-TR"/>
          </a:p>
        </p:txBody>
      </p:sp>
    </p:spTree>
    <p:extLst>
      <p:ext uri="{BB962C8B-B14F-4D97-AF65-F5344CB8AC3E}">
        <p14:creationId xmlns:p14="http://schemas.microsoft.com/office/powerpoint/2010/main" val="1649681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1" y="0"/>
            <a:ext cx="12213167" cy="6870700"/>
            <a:chOff x="0" y="0"/>
            <a:chExt cx="5770" cy="4328"/>
          </a:xfrm>
        </p:grpSpPr>
        <p:sp>
          <p:nvSpPr>
            <p:cNvPr id="5"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tr-TR" sz="1800" smtClean="0"/>
            </a:p>
          </p:txBody>
        </p:sp>
        <p:sp>
          <p:nvSpPr>
            <p:cNvPr id="6"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tr-TR" sz="1800" smtClean="0"/>
            </a:p>
          </p:txBody>
        </p:sp>
        <p:sp>
          <p:nvSpPr>
            <p:cNvPr id="7"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kumimoji="1" lang="tr-TR" sz="1800"/>
            </a:p>
          </p:txBody>
        </p:sp>
        <p:grpSp>
          <p:nvGrpSpPr>
            <p:cNvPr id="8" name="Group 6"/>
            <p:cNvGrpSpPr>
              <a:grpSpLocks/>
            </p:cNvGrpSpPr>
            <p:nvPr/>
          </p:nvGrpSpPr>
          <p:grpSpPr bwMode="auto">
            <a:xfrm>
              <a:off x="4944" y="1"/>
              <a:ext cx="816" cy="3974"/>
              <a:chOff x="4944" y="1"/>
              <a:chExt cx="816" cy="3974"/>
            </a:xfrm>
          </p:grpSpPr>
          <p:grpSp>
            <p:nvGrpSpPr>
              <p:cNvPr id="20" name="Group 7"/>
              <p:cNvGrpSpPr>
                <a:grpSpLocks/>
              </p:cNvGrpSpPr>
              <p:nvPr userDrawn="1"/>
            </p:nvGrpSpPr>
            <p:grpSpPr bwMode="auto">
              <a:xfrm>
                <a:off x="5280" y="1"/>
                <a:ext cx="480" cy="1430"/>
                <a:chOff x="5280" y="1"/>
                <a:chExt cx="480" cy="1430"/>
              </a:xfrm>
            </p:grpSpPr>
            <p:grpSp>
              <p:nvGrpSpPr>
                <p:cNvPr id="41" name="Group 8"/>
                <p:cNvGrpSpPr>
                  <a:grpSpLocks/>
                </p:cNvGrpSpPr>
                <p:nvPr userDrawn="1"/>
              </p:nvGrpSpPr>
              <p:grpSpPr bwMode="auto">
                <a:xfrm rot="-5400000">
                  <a:off x="5484" y="0"/>
                  <a:ext cx="174" cy="176"/>
                  <a:chOff x="1657" y="323"/>
                  <a:chExt cx="1691" cy="2560"/>
                </a:xfrm>
              </p:grpSpPr>
              <p:grpSp>
                <p:nvGrpSpPr>
                  <p:cNvPr id="50" name="Group 9"/>
                  <p:cNvGrpSpPr>
                    <a:grpSpLocks/>
                  </p:cNvGrpSpPr>
                  <p:nvPr/>
                </p:nvGrpSpPr>
                <p:grpSpPr bwMode="auto">
                  <a:xfrm>
                    <a:off x="1657" y="323"/>
                    <a:ext cx="1691" cy="2560"/>
                    <a:chOff x="1657" y="323"/>
                    <a:chExt cx="1691" cy="2560"/>
                  </a:xfrm>
                </p:grpSpPr>
                <p:sp>
                  <p:nvSpPr>
                    <p:cNvPr id="57" name="Freeform 10"/>
                    <p:cNvSpPr>
                      <a:spLocks/>
                    </p:cNvSpPr>
                    <p:nvPr/>
                  </p:nvSpPr>
                  <p:spPr bwMode="auto">
                    <a:xfrm>
                      <a:off x="2117" y="323"/>
                      <a:ext cx="1231" cy="2560"/>
                    </a:xfrm>
                    <a:custGeom>
                      <a:avLst/>
                      <a:gdLst>
                        <a:gd name="T0" fmla="*/ 337 w 1231"/>
                        <a:gd name="T1" fmla="*/ 283 h 2560"/>
                        <a:gd name="T2" fmla="*/ 415 w 1231"/>
                        <a:gd name="T3" fmla="*/ 115 h 2560"/>
                        <a:gd name="T4" fmla="*/ 583 w 1231"/>
                        <a:gd name="T5" fmla="*/ 7 h 2560"/>
                        <a:gd name="T6" fmla="*/ 895 w 1231"/>
                        <a:gd name="T7" fmla="*/ 61 h 2560"/>
                        <a:gd name="T8" fmla="*/ 1051 w 1231"/>
                        <a:gd name="T9" fmla="*/ 349 h 2560"/>
                        <a:gd name="T10" fmla="*/ 979 w 1231"/>
                        <a:gd name="T11" fmla="*/ 769 h 2560"/>
                        <a:gd name="T12" fmla="*/ 943 w 1231"/>
                        <a:gd name="T13" fmla="*/ 943 h 2560"/>
                        <a:gd name="T14" fmla="*/ 1105 w 1231"/>
                        <a:gd name="T15" fmla="*/ 1075 h 2560"/>
                        <a:gd name="T16" fmla="*/ 1231 w 1231"/>
                        <a:gd name="T17" fmla="*/ 1525 h 2560"/>
                        <a:gd name="T18" fmla="*/ 1123 w 1231"/>
                        <a:gd name="T19" fmla="*/ 1969 h 2560"/>
                        <a:gd name="T20" fmla="*/ 907 w 1231"/>
                        <a:gd name="T21" fmla="*/ 2077 h 2560"/>
                        <a:gd name="T22" fmla="*/ 721 w 1231"/>
                        <a:gd name="T23" fmla="*/ 2059 h 2560"/>
                        <a:gd name="T24" fmla="*/ 655 w 1231"/>
                        <a:gd name="T25" fmla="*/ 2251 h 2560"/>
                        <a:gd name="T26" fmla="*/ 529 w 1231"/>
                        <a:gd name="T27" fmla="*/ 2527 h 2560"/>
                        <a:gd name="T28" fmla="*/ 211 w 1231"/>
                        <a:gd name="T29" fmla="*/ 2509 h 2560"/>
                        <a:gd name="T30" fmla="*/ 31 w 1231"/>
                        <a:gd name="T31" fmla="*/ 2227 h 2560"/>
                        <a:gd name="T32" fmla="*/ 25 w 1231"/>
                        <a:gd name="T33" fmla="*/ 1969 h 2560"/>
                        <a:gd name="T34" fmla="*/ 145 w 1231"/>
                        <a:gd name="T35" fmla="*/ 1651 h 2560"/>
                        <a:gd name="T36" fmla="*/ 259 w 1231"/>
                        <a:gd name="T37" fmla="*/ 1513 h 2560"/>
                        <a:gd name="T38" fmla="*/ 217 w 1231"/>
                        <a:gd name="T39" fmla="*/ 1729 h 2560"/>
                        <a:gd name="T40" fmla="*/ 73 w 1231"/>
                        <a:gd name="T41" fmla="*/ 2023 h 2560"/>
                        <a:gd name="T42" fmla="*/ 169 w 1231"/>
                        <a:gd name="T43" fmla="*/ 2323 h 2560"/>
                        <a:gd name="T44" fmla="*/ 439 w 1231"/>
                        <a:gd name="T45" fmla="*/ 2431 h 2560"/>
                        <a:gd name="T46" fmla="*/ 595 w 1231"/>
                        <a:gd name="T47" fmla="*/ 2227 h 2560"/>
                        <a:gd name="T48" fmla="*/ 577 w 1231"/>
                        <a:gd name="T49" fmla="*/ 1807 h 2560"/>
                        <a:gd name="T50" fmla="*/ 493 w 1231"/>
                        <a:gd name="T51" fmla="*/ 1531 h 2560"/>
                        <a:gd name="T52" fmla="*/ 535 w 1231"/>
                        <a:gd name="T53" fmla="*/ 1459 h 2560"/>
                        <a:gd name="T54" fmla="*/ 625 w 1231"/>
                        <a:gd name="T55" fmla="*/ 1633 h 2560"/>
                        <a:gd name="T56" fmla="*/ 721 w 1231"/>
                        <a:gd name="T57" fmla="*/ 1933 h 2560"/>
                        <a:gd name="T58" fmla="*/ 967 w 1231"/>
                        <a:gd name="T59" fmla="*/ 1963 h 2560"/>
                        <a:gd name="T60" fmla="*/ 1135 w 1231"/>
                        <a:gd name="T61" fmla="*/ 1687 h 2560"/>
                        <a:gd name="T62" fmla="*/ 1117 w 1231"/>
                        <a:gd name="T63" fmla="*/ 1273 h 2560"/>
                        <a:gd name="T64" fmla="*/ 883 w 1231"/>
                        <a:gd name="T65" fmla="*/ 1057 h 2560"/>
                        <a:gd name="T66" fmla="*/ 679 w 1231"/>
                        <a:gd name="T67" fmla="*/ 1129 h 2560"/>
                        <a:gd name="T68" fmla="*/ 577 w 1231"/>
                        <a:gd name="T69" fmla="*/ 1117 h 2560"/>
                        <a:gd name="T70" fmla="*/ 619 w 1231"/>
                        <a:gd name="T71" fmla="*/ 1033 h 2560"/>
                        <a:gd name="T72" fmla="*/ 811 w 1231"/>
                        <a:gd name="T73" fmla="*/ 937 h 2560"/>
                        <a:gd name="T74" fmla="*/ 949 w 1231"/>
                        <a:gd name="T75" fmla="*/ 613 h 2560"/>
                        <a:gd name="T76" fmla="*/ 883 w 1231"/>
                        <a:gd name="T77" fmla="*/ 175 h 2560"/>
                        <a:gd name="T78" fmla="*/ 619 w 1231"/>
                        <a:gd name="T79" fmla="*/ 103 h 2560"/>
                        <a:gd name="T80" fmla="*/ 391 w 1231"/>
                        <a:gd name="T81" fmla="*/ 355 h 2560"/>
                        <a:gd name="T82" fmla="*/ 403 w 1231"/>
                        <a:gd name="T83" fmla="*/ 763 h 2560"/>
                        <a:gd name="T84" fmla="*/ 343 w 1231"/>
                        <a:gd name="T85" fmla="*/ 949 h 2560"/>
                        <a:gd name="T86" fmla="*/ 289 w 1231"/>
                        <a:gd name="T87" fmla="*/ 685 h 2560"/>
                        <a:gd name="T88" fmla="*/ 307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58" name="Freeform 11"/>
                    <p:cNvSpPr>
                      <a:spLocks/>
                    </p:cNvSpPr>
                    <p:nvPr/>
                  </p:nvSpPr>
                  <p:spPr bwMode="auto">
                    <a:xfrm>
                      <a:off x="1657" y="376"/>
                      <a:ext cx="865" cy="2071"/>
                    </a:xfrm>
                    <a:custGeom>
                      <a:avLst/>
                      <a:gdLst>
                        <a:gd name="T0" fmla="*/ 785 w 865"/>
                        <a:gd name="T1" fmla="*/ 530 h 2071"/>
                        <a:gd name="T2" fmla="*/ 797 w 865"/>
                        <a:gd name="T3" fmla="*/ 350 h 2071"/>
                        <a:gd name="T4" fmla="*/ 863 w 865"/>
                        <a:gd name="T5" fmla="*/ 206 h 2071"/>
                        <a:gd name="T6" fmla="*/ 809 w 865"/>
                        <a:gd name="T7" fmla="*/ 218 h 2071"/>
                        <a:gd name="T8" fmla="*/ 749 w 865"/>
                        <a:gd name="T9" fmla="*/ 218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6 h 2071"/>
                        <a:gd name="T22" fmla="*/ 119 w 865"/>
                        <a:gd name="T23" fmla="*/ 404 h 2071"/>
                        <a:gd name="T24" fmla="*/ 131 w 865"/>
                        <a:gd name="T25" fmla="*/ 590 h 2071"/>
                        <a:gd name="T26" fmla="*/ 173 w 865"/>
                        <a:gd name="T27" fmla="*/ 782 h 2071"/>
                        <a:gd name="T28" fmla="*/ 197 w 865"/>
                        <a:gd name="T29" fmla="*/ 884 h 2071"/>
                        <a:gd name="T30" fmla="*/ 167 w 865"/>
                        <a:gd name="T31" fmla="*/ 986 h 2071"/>
                        <a:gd name="T32" fmla="*/ 65 w 865"/>
                        <a:gd name="T33" fmla="*/ 1124 h 2071"/>
                        <a:gd name="T34" fmla="*/ 17 w 865"/>
                        <a:gd name="T35" fmla="*/ 1298 h 2071"/>
                        <a:gd name="T36" fmla="*/ 5 w 865"/>
                        <a:gd name="T37" fmla="*/ 1550 h 2071"/>
                        <a:gd name="T38" fmla="*/ 47 w 865"/>
                        <a:gd name="T39" fmla="*/ 1748 h 2071"/>
                        <a:gd name="T40" fmla="*/ 131 w 865"/>
                        <a:gd name="T41" fmla="*/ 1898 h 2071"/>
                        <a:gd name="T42" fmla="*/ 299 w 865"/>
                        <a:gd name="T43" fmla="*/ 1988 h 2071"/>
                        <a:gd name="T44" fmla="*/ 425 w 865"/>
                        <a:gd name="T45" fmla="*/ 1982 h 2071"/>
                        <a:gd name="T46" fmla="*/ 467 w 865"/>
                        <a:gd name="T47" fmla="*/ 1994 h 2071"/>
                        <a:gd name="T48" fmla="*/ 497 w 865"/>
                        <a:gd name="T49" fmla="*/ 2066 h 2071"/>
                        <a:gd name="T50" fmla="*/ 497 w 865"/>
                        <a:gd name="T51" fmla="*/ 1964 h 2071"/>
                        <a:gd name="T52" fmla="*/ 557 w 865"/>
                        <a:gd name="T53" fmla="*/ 1778 h 2071"/>
                        <a:gd name="T54" fmla="*/ 617 w 865"/>
                        <a:gd name="T55" fmla="*/ 1658 h 2071"/>
                        <a:gd name="T56" fmla="*/ 581 w 865"/>
                        <a:gd name="T57" fmla="*/ 1700 h 2071"/>
                        <a:gd name="T58" fmla="*/ 515 w 865"/>
                        <a:gd name="T59" fmla="*/ 1820 h 2071"/>
                        <a:gd name="T60" fmla="*/ 407 w 865"/>
                        <a:gd name="T61" fmla="*/ 1904 h 2071"/>
                        <a:gd name="T62" fmla="*/ 269 w 865"/>
                        <a:gd name="T63" fmla="*/ 1898 h 2071"/>
                        <a:gd name="T64" fmla="*/ 179 w 865"/>
                        <a:gd name="T65" fmla="*/ 1814 h 2071"/>
                        <a:gd name="T66" fmla="*/ 113 w 865"/>
                        <a:gd name="T67" fmla="*/ 1640 h 2071"/>
                        <a:gd name="T68" fmla="*/ 107 w 865"/>
                        <a:gd name="T69" fmla="*/ 1394 h 2071"/>
                        <a:gd name="T70" fmla="*/ 137 w 865"/>
                        <a:gd name="T71" fmla="*/ 1190 h 2071"/>
                        <a:gd name="T72" fmla="*/ 203 w 865"/>
                        <a:gd name="T73" fmla="*/ 1070 h 2071"/>
                        <a:gd name="T74" fmla="*/ 323 w 865"/>
                        <a:gd name="T75" fmla="*/ 1022 h 2071"/>
                        <a:gd name="T76" fmla="*/ 509 w 865"/>
                        <a:gd name="T77" fmla="*/ 1076 h 2071"/>
                        <a:gd name="T78" fmla="*/ 611 w 865"/>
                        <a:gd name="T79" fmla="*/ 1124 h 2071"/>
                        <a:gd name="T80" fmla="*/ 665 w 865"/>
                        <a:gd name="T81" fmla="*/ 1100 h 2071"/>
                        <a:gd name="T82" fmla="*/ 659 w 865"/>
                        <a:gd name="T83" fmla="*/ 1046 h 2071"/>
                        <a:gd name="T84" fmla="*/ 611 w 865"/>
                        <a:gd name="T85" fmla="*/ 1004 h 2071"/>
                        <a:gd name="T86" fmla="*/ 497 w 865"/>
                        <a:gd name="T87" fmla="*/ 980 h 2071"/>
                        <a:gd name="T88" fmla="*/ 323 w 865"/>
                        <a:gd name="T89" fmla="*/ 896 h 2071"/>
                        <a:gd name="T90" fmla="*/ 233 w 865"/>
                        <a:gd name="T91" fmla="*/ 680 h 2071"/>
                        <a:gd name="T92" fmla="*/ 209 w 865"/>
                        <a:gd name="T93" fmla="*/ 416 h 2071"/>
                        <a:gd name="T94" fmla="*/ 317 w 865"/>
                        <a:gd name="T95" fmla="*/ 170 h 2071"/>
                        <a:gd name="T96" fmla="*/ 485 w 865"/>
                        <a:gd name="T97" fmla="*/ 110 h 2071"/>
                        <a:gd name="T98" fmla="*/ 617 w 865"/>
                        <a:gd name="T99" fmla="*/ 164 h 2071"/>
                        <a:gd name="T100" fmla="*/ 707 w 865"/>
                        <a:gd name="T101" fmla="*/ 290 h 2071"/>
                        <a:gd name="T102" fmla="*/ 737 w 865"/>
                        <a:gd name="T103" fmla="*/ 428 h 2071"/>
                        <a:gd name="T104" fmla="*/ 773 w 865"/>
                        <a:gd name="T105" fmla="*/ 602 h 2071"/>
                        <a:gd name="T106" fmla="*/ 809 w 865"/>
                        <a:gd name="T107" fmla="*/ 584 h 2071"/>
                        <a:gd name="T108" fmla="*/ 785 w 865"/>
                        <a:gd name="T109" fmla="*/ 530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grpSp>
              <p:sp>
                <p:nvSpPr>
                  <p:cNvPr id="51" name="Oval 12"/>
                  <p:cNvSpPr>
                    <a:spLocks noChangeArrowheads="1"/>
                  </p:cNvSpPr>
                  <p:nvPr/>
                </p:nvSpPr>
                <p:spPr bwMode="auto">
                  <a:xfrm>
                    <a:off x="2396" y="1428"/>
                    <a:ext cx="175" cy="247"/>
                  </a:xfrm>
                  <a:prstGeom prst="ellipse">
                    <a:avLst/>
                  </a:prstGeom>
                  <a:solidFill>
                    <a:srgbClr val="E7D6B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sz="1800" smtClean="0"/>
                  </a:p>
                </p:txBody>
              </p:sp>
              <p:sp>
                <p:nvSpPr>
                  <p:cNvPr id="52" name="Freeform 13"/>
                  <p:cNvSpPr>
                    <a:spLocks/>
                  </p:cNvSpPr>
                  <p:nvPr/>
                </p:nvSpPr>
                <p:spPr bwMode="auto">
                  <a:xfrm>
                    <a:off x="2595" y="741"/>
                    <a:ext cx="266" cy="521"/>
                  </a:xfrm>
                  <a:custGeom>
                    <a:avLst/>
                    <a:gdLst>
                      <a:gd name="T0" fmla="*/ 3 w 266"/>
                      <a:gd name="T1" fmla="*/ 483 h 521"/>
                      <a:gd name="T2" fmla="*/ 27 w 266"/>
                      <a:gd name="T3" fmla="*/ 273 h 521"/>
                      <a:gd name="T4" fmla="*/ 111 w 266"/>
                      <a:gd name="T5" fmla="*/ 45 h 521"/>
                      <a:gd name="T6" fmla="*/ 183 w 266"/>
                      <a:gd name="T7" fmla="*/ 3 h 521"/>
                      <a:gd name="T8" fmla="*/ 237 w 266"/>
                      <a:gd name="T9" fmla="*/ 39 h 521"/>
                      <a:gd name="T10" fmla="*/ 261 w 266"/>
                      <a:gd name="T11" fmla="*/ 129 h 521"/>
                      <a:gd name="T12" fmla="*/ 207 w 266"/>
                      <a:gd name="T13" fmla="*/ 273 h 521"/>
                      <a:gd name="T14" fmla="*/ 105 w 266"/>
                      <a:gd name="T15" fmla="*/ 477 h 521"/>
                      <a:gd name="T16" fmla="*/ 45 w 266"/>
                      <a:gd name="T17" fmla="*/ 501 h 521"/>
                      <a:gd name="T18" fmla="*/ 3 w 266"/>
                      <a:gd name="T19" fmla="*/ 483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53" name="Freeform 14"/>
                  <p:cNvSpPr>
                    <a:spLocks/>
                  </p:cNvSpPr>
                  <p:nvPr/>
                </p:nvSpPr>
                <p:spPr bwMode="auto">
                  <a:xfrm>
                    <a:off x="2672" y="1593"/>
                    <a:ext cx="392" cy="340"/>
                  </a:xfrm>
                  <a:custGeom>
                    <a:avLst/>
                    <a:gdLst>
                      <a:gd name="T0" fmla="*/ 100 w 392"/>
                      <a:gd name="T1" fmla="*/ 201 h 340"/>
                      <a:gd name="T2" fmla="*/ 16 w 392"/>
                      <a:gd name="T3" fmla="*/ 87 h 340"/>
                      <a:gd name="T4" fmla="*/ 4 w 392"/>
                      <a:gd name="T5" fmla="*/ 45 h 340"/>
                      <a:gd name="T6" fmla="*/ 28 w 392"/>
                      <a:gd name="T7" fmla="*/ 3 h 340"/>
                      <a:gd name="T8" fmla="*/ 130 w 392"/>
                      <a:gd name="T9" fmla="*/ 27 h 340"/>
                      <a:gd name="T10" fmla="*/ 250 w 392"/>
                      <a:gd name="T11" fmla="*/ 75 h 340"/>
                      <a:gd name="T12" fmla="*/ 364 w 392"/>
                      <a:gd name="T13" fmla="*/ 159 h 340"/>
                      <a:gd name="T14" fmla="*/ 388 w 392"/>
                      <a:gd name="T15" fmla="*/ 273 h 340"/>
                      <a:gd name="T16" fmla="*/ 340 w 392"/>
                      <a:gd name="T17" fmla="*/ 333 h 340"/>
                      <a:gd name="T18" fmla="*/ 244 w 392"/>
                      <a:gd name="T19" fmla="*/ 315 h 340"/>
                      <a:gd name="T20" fmla="*/ 100 w 392"/>
                      <a:gd name="T21" fmla="*/ 201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54" name="Freeform 15"/>
                  <p:cNvSpPr>
                    <a:spLocks/>
                  </p:cNvSpPr>
                  <p:nvPr/>
                </p:nvSpPr>
                <p:spPr bwMode="auto">
                  <a:xfrm>
                    <a:off x="2412" y="1929"/>
                    <a:ext cx="151" cy="558"/>
                  </a:xfrm>
                  <a:custGeom>
                    <a:avLst/>
                    <a:gdLst>
                      <a:gd name="T0" fmla="*/ 18 w 151"/>
                      <a:gd name="T1" fmla="*/ 165 h 558"/>
                      <a:gd name="T2" fmla="*/ 42 w 151"/>
                      <a:gd name="T3" fmla="*/ 39 h 558"/>
                      <a:gd name="T4" fmla="*/ 66 w 151"/>
                      <a:gd name="T5" fmla="*/ 3 h 558"/>
                      <a:gd name="T6" fmla="*/ 108 w 151"/>
                      <a:gd name="T7" fmla="*/ 27 h 558"/>
                      <a:gd name="T8" fmla="*/ 138 w 151"/>
                      <a:gd name="T9" fmla="*/ 165 h 558"/>
                      <a:gd name="T10" fmla="*/ 144 w 151"/>
                      <a:gd name="T11" fmla="*/ 423 h 558"/>
                      <a:gd name="T12" fmla="*/ 96 w 151"/>
                      <a:gd name="T13" fmla="*/ 543 h 558"/>
                      <a:gd name="T14" fmla="*/ 24 w 151"/>
                      <a:gd name="T15" fmla="*/ 513 h 558"/>
                      <a:gd name="T16" fmla="*/ 0 w 151"/>
                      <a:gd name="T17" fmla="*/ 315 h 558"/>
                      <a:gd name="T18" fmla="*/ 18 w 151"/>
                      <a:gd name="T19" fmla="*/ 165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55" name="Freeform 16"/>
                  <p:cNvSpPr>
                    <a:spLocks/>
                  </p:cNvSpPr>
                  <p:nvPr/>
                </p:nvSpPr>
                <p:spPr bwMode="auto">
                  <a:xfrm>
                    <a:off x="1907" y="1589"/>
                    <a:ext cx="392" cy="253"/>
                  </a:xfrm>
                  <a:custGeom>
                    <a:avLst/>
                    <a:gdLst>
                      <a:gd name="T0" fmla="*/ 175 w 392"/>
                      <a:gd name="T1" fmla="*/ 61 h 253"/>
                      <a:gd name="T2" fmla="*/ 307 w 392"/>
                      <a:gd name="T3" fmla="*/ 19 h 253"/>
                      <a:gd name="T4" fmla="*/ 367 w 392"/>
                      <a:gd name="T5" fmla="*/ 7 h 253"/>
                      <a:gd name="T6" fmla="*/ 385 w 392"/>
                      <a:gd name="T7" fmla="*/ 61 h 253"/>
                      <a:gd name="T8" fmla="*/ 325 w 392"/>
                      <a:gd name="T9" fmla="*/ 133 h 253"/>
                      <a:gd name="T10" fmla="*/ 193 w 392"/>
                      <a:gd name="T11" fmla="*/ 223 h 253"/>
                      <a:gd name="T12" fmla="*/ 37 w 392"/>
                      <a:gd name="T13" fmla="*/ 247 h 253"/>
                      <a:gd name="T14" fmla="*/ 1 w 392"/>
                      <a:gd name="T15" fmla="*/ 187 h 253"/>
                      <a:gd name="T16" fmla="*/ 43 w 392"/>
                      <a:gd name="T17" fmla="*/ 115 h 253"/>
                      <a:gd name="T18" fmla="*/ 175 w 392"/>
                      <a:gd name="T19" fmla="*/ 61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56" name="Freeform 17"/>
                  <p:cNvSpPr>
                    <a:spLocks/>
                  </p:cNvSpPr>
                  <p:nvPr/>
                </p:nvSpPr>
                <p:spPr bwMode="auto">
                  <a:xfrm>
                    <a:off x="2094" y="930"/>
                    <a:ext cx="238" cy="386"/>
                  </a:xfrm>
                  <a:custGeom>
                    <a:avLst/>
                    <a:gdLst>
                      <a:gd name="T0" fmla="*/ 78 w 238"/>
                      <a:gd name="T1" fmla="*/ 270 h 386"/>
                      <a:gd name="T2" fmla="*/ 24 w 238"/>
                      <a:gd name="T3" fmla="*/ 192 h 386"/>
                      <a:gd name="T4" fmla="*/ 0 w 238"/>
                      <a:gd name="T5" fmla="*/ 96 h 386"/>
                      <a:gd name="T6" fmla="*/ 24 w 238"/>
                      <a:gd name="T7" fmla="*/ 12 h 386"/>
                      <a:gd name="T8" fmla="*/ 120 w 238"/>
                      <a:gd name="T9" fmla="*/ 24 h 386"/>
                      <a:gd name="T10" fmla="*/ 180 w 238"/>
                      <a:gd name="T11" fmla="*/ 132 h 386"/>
                      <a:gd name="T12" fmla="*/ 234 w 238"/>
                      <a:gd name="T13" fmla="*/ 306 h 386"/>
                      <a:gd name="T14" fmla="*/ 204 w 238"/>
                      <a:gd name="T15" fmla="*/ 378 h 386"/>
                      <a:gd name="T16" fmla="*/ 168 w 238"/>
                      <a:gd name="T17" fmla="*/ 354 h 386"/>
                      <a:gd name="T18" fmla="*/ 78 w 238"/>
                      <a:gd name="T19" fmla="*/ 270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grpSp>
            <p:pic>
              <p:nvPicPr>
                <p:cNvPr id="42" name="Picture 1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1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2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2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2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2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2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1" name="Group 26"/>
              <p:cNvGrpSpPr>
                <a:grpSpLocks/>
              </p:cNvGrpSpPr>
              <p:nvPr userDrawn="1"/>
            </p:nvGrpSpPr>
            <p:grpSpPr bwMode="auto">
              <a:xfrm>
                <a:off x="4944" y="1008"/>
                <a:ext cx="522" cy="2967"/>
                <a:chOff x="4944" y="1008"/>
                <a:chExt cx="522" cy="2967"/>
              </a:xfrm>
            </p:grpSpPr>
            <p:pic>
              <p:nvPicPr>
                <p:cNvPr id="22" name="Picture 2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3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3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3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3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3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4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4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4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4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4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4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9"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10" name="Freeform 47"/>
            <p:cNvSpPr>
              <a:spLocks/>
            </p:cNvSpPr>
            <p:nvPr/>
          </p:nvSpPr>
          <p:spPr bwMode="auto">
            <a:xfrm>
              <a:off x="5001" y="3060"/>
              <a:ext cx="768" cy="1260"/>
            </a:xfrm>
            <a:custGeom>
              <a:avLst/>
              <a:gdLst>
                <a:gd name="T0" fmla="*/ 0 w 768"/>
                <a:gd name="T1" fmla="*/ 1260 h 1260"/>
                <a:gd name="T2" fmla="*/ 0 w 768"/>
                <a:gd name="T3" fmla="*/ 1134 h 1260"/>
                <a:gd name="T4" fmla="*/ 210 w 768"/>
                <a:gd name="T5" fmla="*/ 1032 h 1260"/>
                <a:gd name="T6" fmla="*/ 324 w 768"/>
                <a:gd name="T7" fmla="*/ 918 h 1260"/>
                <a:gd name="T8" fmla="*/ 414 w 768"/>
                <a:gd name="T9" fmla="*/ 714 h 1260"/>
                <a:gd name="T10" fmla="*/ 450 w 768"/>
                <a:gd name="T11" fmla="*/ 456 h 1260"/>
                <a:gd name="T12" fmla="*/ 438 w 768"/>
                <a:gd name="T13" fmla="*/ 258 h 1260"/>
                <a:gd name="T14" fmla="*/ 684 w 768"/>
                <a:gd name="T15" fmla="*/ 0 h 1260"/>
                <a:gd name="T16" fmla="*/ 768 w 768"/>
                <a:gd name="T17" fmla="*/ 18 h 1260"/>
                <a:gd name="T18" fmla="*/ 768 w 768"/>
                <a:gd name="T19" fmla="*/ 1254 h 1260"/>
                <a:gd name="T20" fmla="*/ 0 w 768"/>
                <a:gd name="T21" fmla="*/ 126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sz="1800"/>
            </a:p>
          </p:txBody>
        </p:sp>
        <p:sp>
          <p:nvSpPr>
            <p:cNvPr id="11" name="Freeform 48"/>
            <p:cNvSpPr>
              <a:spLocks/>
            </p:cNvSpPr>
            <p:nvPr/>
          </p:nvSpPr>
          <p:spPr bwMode="auto">
            <a:xfrm>
              <a:off x="4994" y="1775"/>
              <a:ext cx="776" cy="2543"/>
            </a:xfrm>
            <a:custGeom>
              <a:avLst/>
              <a:gdLst>
                <a:gd name="T0" fmla="*/ 550 w 776"/>
                <a:gd name="T1" fmla="*/ 115 h 2543"/>
                <a:gd name="T2" fmla="*/ 460 w 776"/>
                <a:gd name="T3" fmla="*/ 529 h 2543"/>
                <a:gd name="T4" fmla="*/ 298 w 776"/>
                <a:gd name="T5" fmla="*/ 925 h 2543"/>
                <a:gd name="T6" fmla="*/ 76 w 776"/>
                <a:gd name="T7" fmla="*/ 1267 h 2543"/>
                <a:gd name="T8" fmla="*/ 4 w 776"/>
                <a:gd name="T9" fmla="*/ 1339 h 2543"/>
                <a:gd name="T10" fmla="*/ 100 w 776"/>
                <a:gd name="T11" fmla="*/ 1351 h 2543"/>
                <a:gd name="T12" fmla="*/ 286 w 776"/>
                <a:gd name="T13" fmla="*/ 1399 h 2543"/>
                <a:gd name="T14" fmla="*/ 394 w 776"/>
                <a:gd name="T15" fmla="*/ 1525 h 2543"/>
                <a:gd name="T16" fmla="*/ 478 w 776"/>
                <a:gd name="T17" fmla="*/ 1705 h 2543"/>
                <a:gd name="T18" fmla="*/ 478 w 776"/>
                <a:gd name="T19" fmla="*/ 1969 h 2543"/>
                <a:gd name="T20" fmla="*/ 370 w 776"/>
                <a:gd name="T21" fmla="*/ 2263 h 2543"/>
                <a:gd name="T22" fmla="*/ 124 w 776"/>
                <a:gd name="T23" fmla="*/ 2479 h 2543"/>
                <a:gd name="T24" fmla="*/ 22 w 776"/>
                <a:gd name="T25" fmla="*/ 2515 h 2543"/>
                <a:gd name="T26" fmla="*/ 196 w 776"/>
                <a:gd name="T27" fmla="*/ 2533 h 2543"/>
                <a:gd name="T28" fmla="*/ 388 w 776"/>
                <a:gd name="T29" fmla="*/ 2455 h 2543"/>
                <a:gd name="T30" fmla="*/ 502 w 776"/>
                <a:gd name="T31" fmla="*/ 2299 h 2543"/>
                <a:gd name="T32" fmla="*/ 598 w 776"/>
                <a:gd name="T33" fmla="*/ 2197 h 2543"/>
                <a:gd name="T34" fmla="*/ 694 w 776"/>
                <a:gd name="T35" fmla="*/ 2197 h 2543"/>
                <a:gd name="T36" fmla="*/ 742 w 776"/>
                <a:gd name="T37" fmla="*/ 2230 h 2543"/>
                <a:gd name="T38" fmla="*/ 712 w 776"/>
                <a:gd name="T39" fmla="*/ 2137 h 2543"/>
                <a:gd name="T40" fmla="*/ 664 w 776"/>
                <a:gd name="T41" fmla="*/ 1807 h 2543"/>
                <a:gd name="T42" fmla="*/ 670 w 776"/>
                <a:gd name="T43" fmla="*/ 1561 h 2543"/>
                <a:gd name="T44" fmla="*/ 718 w 776"/>
                <a:gd name="T45" fmla="*/ 1393 h 2543"/>
                <a:gd name="T46" fmla="*/ 748 w 776"/>
                <a:gd name="T47" fmla="*/ 1219 h 2543"/>
                <a:gd name="T48" fmla="*/ 550 w 776"/>
                <a:gd name="T49" fmla="*/ 115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sz="1800"/>
            </a:p>
          </p:txBody>
        </p:sp>
        <p:sp>
          <p:nvSpPr>
            <p:cNvPr id="12"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13"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14"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15"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16" name="Freeform 53"/>
            <p:cNvSpPr>
              <a:spLocks/>
            </p:cNvSpPr>
            <p:nvPr/>
          </p:nvSpPr>
          <p:spPr bwMode="auto">
            <a:xfrm>
              <a:off x="5004" y="1"/>
              <a:ext cx="189"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sz="1800"/>
            </a:p>
          </p:txBody>
        </p:sp>
        <p:sp>
          <p:nvSpPr>
            <p:cNvPr id="17"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tr-TR" sz="1800" smtClean="0"/>
            </a:p>
          </p:txBody>
        </p:sp>
        <p:sp>
          <p:nvSpPr>
            <p:cNvPr id="18" name="Freeform 55"/>
            <p:cNvSpPr>
              <a:spLocks/>
            </p:cNvSpPr>
            <p:nvPr/>
          </p:nvSpPr>
          <p:spPr bwMode="auto">
            <a:xfrm>
              <a:off x="5013" y="3924"/>
              <a:ext cx="734" cy="390"/>
            </a:xfrm>
            <a:custGeom>
              <a:avLst/>
              <a:gdLst>
                <a:gd name="T0" fmla="*/ 1 w 692"/>
                <a:gd name="T1" fmla="*/ 357 h 378"/>
                <a:gd name="T2" fmla="*/ 109 w 692"/>
                <a:gd name="T3" fmla="*/ 341 h 378"/>
                <a:gd name="T4" fmla="*/ 241 w 692"/>
                <a:gd name="T5" fmla="*/ 305 h 378"/>
                <a:gd name="T6" fmla="*/ 353 w 692"/>
                <a:gd name="T7" fmla="*/ 209 h 378"/>
                <a:gd name="T8" fmla="*/ 429 w 692"/>
                <a:gd name="T9" fmla="*/ 89 h 378"/>
                <a:gd name="T10" fmla="*/ 493 w 692"/>
                <a:gd name="T11" fmla="*/ 17 h 378"/>
                <a:gd name="T12" fmla="*/ 577 w 692"/>
                <a:gd name="T13" fmla="*/ 1 h 378"/>
                <a:gd name="T14" fmla="*/ 629 w 692"/>
                <a:gd name="T15" fmla="*/ 21 h 378"/>
                <a:gd name="T16" fmla="*/ 673 w 692"/>
                <a:gd name="T17" fmla="*/ 65 h 378"/>
                <a:gd name="T18" fmla="*/ 673 w 692"/>
                <a:gd name="T19" fmla="*/ 137 h 378"/>
                <a:gd name="T20" fmla="*/ 561 w 692"/>
                <a:gd name="T21" fmla="*/ 225 h 378"/>
                <a:gd name="T22" fmla="*/ 425 w 692"/>
                <a:gd name="T23" fmla="*/ 297 h 378"/>
                <a:gd name="T24" fmla="*/ 245 w 692"/>
                <a:gd name="T25" fmla="*/ 357 h 378"/>
                <a:gd name="T26" fmla="*/ 113 w 692"/>
                <a:gd name="T27" fmla="*/ 377 h 378"/>
                <a:gd name="T28" fmla="*/ 1 w 692"/>
                <a:gd name="T29" fmla="*/ 35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sz="1800"/>
            </a:p>
          </p:txBody>
        </p:sp>
        <p:sp>
          <p:nvSpPr>
            <p:cNvPr id="19" name="AutoShape 56"/>
            <p:cNvSpPr>
              <a:spLocks noChangeArrowheads="1"/>
            </p:cNvSpPr>
            <p:nvPr/>
          </p:nvSpPr>
          <p:spPr bwMode="hidden">
            <a:xfrm rot="5400000">
              <a:off x="2724" y="2089"/>
              <a:ext cx="4320" cy="14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tr-TR" sz="1800"/>
            </a:p>
          </p:txBody>
        </p:sp>
      </p:grpSp>
      <p:sp>
        <p:nvSpPr>
          <p:cNvPr id="182329" name="Rectangle 57"/>
          <p:cNvSpPr>
            <a:spLocks noGrp="1" noChangeArrowheads="1"/>
          </p:cNvSpPr>
          <p:nvPr>
            <p:ph type="ctrTitle" sz="quarter"/>
          </p:nvPr>
        </p:nvSpPr>
        <p:spPr>
          <a:xfrm>
            <a:off x="914400" y="1370013"/>
            <a:ext cx="9287933" cy="2057400"/>
          </a:xfrm>
        </p:spPr>
        <p:txBody>
          <a:bodyPr/>
          <a:lstStyle>
            <a:lvl1pPr>
              <a:defRPr/>
            </a:lvl1pPr>
          </a:lstStyle>
          <a:p>
            <a:pPr lvl="0"/>
            <a:r>
              <a:rPr lang="tr-TR" noProof="0" smtClean="0"/>
              <a:t>Asıl başlık stili için tıklatın</a:t>
            </a:r>
          </a:p>
        </p:txBody>
      </p:sp>
      <p:sp>
        <p:nvSpPr>
          <p:cNvPr id="182330" name="Rectangle 58"/>
          <p:cNvSpPr>
            <a:spLocks noGrp="1" noChangeArrowheads="1"/>
          </p:cNvSpPr>
          <p:nvPr>
            <p:ph type="subTitle" sz="quarter" idx="1"/>
          </p:nvPr>
        </p:nvSpPr>
        <p:spPr>
          <a:xfrm>
            <a:off x="2302934" y="3886200"/>
            <a:ext cx="7520517" cy="1752600"/>
          </a:xfrm>
        </p:spPr>
        <p:txBody>
          <a:bodyPr/>
          <a:lstStyle>
            <a:lvl1pPr marL="0" indent="0" algn="ctr">
              <a:buFontTx/>
              <a:buNone/>
              <a:defRPr/>
            </a:lvl1pPr>
          </a:lstStyle>
          <a:p>
            <a:pPr lvl="0"/>
            <a:r>
              <a:rPr lang="tr-TR" noProof="0" smtClean="0"/>
              <a:t>Asıl alt başlık stilini düzenlemek için tıklatın</a:t>
            </a:r>
          </a:p>
        </p:txBody>
      </p:sp>
      <p:sp>
        <p:nvSpPr>
          <p:cNvPr id="59" name="Rectangle 59"/>
          <p:cNvSpPr>
            <a:spLocks noGrp="1" noChangeArrowheads="1"/>
          </p:cNvSpPr>
          <p:nvPr>
            <p:ph type="dt" sz="quarter" idx="10"/>
          </p:nvPr>
        </p:nvSpPr>
        <p:spPr/>
        <p:txBody>
          <a:bodyPr/>
          <a:lstStyle>
            <a:lvl1pPr>
              <a:defRPr/>
            </a:lvl1pPr>
          </a:lstStyle>
          <a:p>
            <a:pPr>
              <a:defRPr/>
            </a:pPr>
            <a:endParaRPr lang="tr-TR"/>
          </a:p>
        </p:txBody>
      </p:sp>
      <p:sp>
        <p:nvSpPr>
          <p:cNvPr id="60" name="Rectangle 60"/>
          <p:cNvSpPr>
            <a:spLocks noGrp="1" noChangeArrowheads="1"/>
          </p:cNvSpPr>
          <p:nvPr>
            <p:ph type="ftr" sz="quarter" idx="11"/>
          </p:nvPr>
        </p:nvSpPr>
        <p:spPr/>
        <p:txBody>
          <a:bodyPr/>
          <a:lstStyle>
            <a:lvl1pPr>
              <a:defRPr/>
            </a:lvl1pPr>
          </a:lstStyle>
          <a:p>
            <a:pPr>
              <a:defRPr/>
            </a:pPr>
            <a:endParaRPr lang="tr-TR"/>
          </a:p>
        </p:txBody>
      </p:sp>
      <p:sp>
        <p:nvSpPr>
          <p:cNvPr id="61" name="Rectangle 61"/>
          <p:cNvSpPr>
            <a:spLocks noGrp="1" noChangeArrowheads="1"/>
          </p:cNvSpPr>
          <p:nvPr>
            <p:ph type="sldNum" sz="quarter" idx="12"/>
          </p:nvPr>
        </p:nvSpPr>
        <p:spPr/>
        <p:txBody>
          <a:bodyPr/>
          <a:lstStyle>
            <a:lvl1pPr>
              <a:defRPr/>
            </a:lvl1pPr>
          </a:lstStyle>
          <a:p>
            <a:pPr>
              <a:defRPr/>
            </a:pPr>
            <a:fld id="{F35D8E6E-6E52-43EB-95E3-87B9E5F68CCD}" type="slidenum">
              <a:rPr lang="tr-TR"/>
              <a:pPr>
                <a:defRPr/>
              </a:pPr>
              <a:t>‹#›</a:t>
            </a:fld>
            <a:endParaRPr lang="tr-TR"/>
          </a:p>
        </p:txBody>
      </p:sp>
    </p:spTree>
    <p:extLst>
      <p:ext uri="{BB962C8B-B14F-4D97-AF65-F5344CB8AC3E}">
        <p14:creationId xmlns:p14="http://schemas.microsoft.com/office/powerpoint/2010/main" val="2683584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22D05B60-8368-43D9-A094-BF1458D4694C}" type="slidenum">
              <a:rPr lang="tr-TR"/>
              <a:pPr>
                <a:defRPr/>
              </a:pPr>
              <a:t>‹#›</a:t>
            </a:fld>
            <a:endParaRPr lang="tr-TR"/>
          </a:p>
        </p:txBody>
      </p:sp>
    </p:spTree>
    <p:extLst>
      <p:ext uri="{BB962C8B-B14F-4D97-AF65-F5344CB8AC3E}">
        <p14:creationId xmlns:p14="http://schemas.microsoft.com/office/powerpoint/2010/main" val="35028087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pPr>
              <a:defRPr/>
            </a:pPr>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1BAB9B98-C649-4C61-8D33-2A48FD21E35C}" type="slidenum">
              <a:rPr lang="tr-TR"/>
              <a:pPr>
                <a:defRPr/>
              </a:pPr>
              <a:t>‹#›</a:t>
            </a:fld>
            <a:endParaRPr lang="tr-TR"/>
          </a:p>
        </p:txBody>
      </p:sp>
    </p:spTree>
    <p:extLst>
      <p:ext uri="{BB962C8B-B14F-4D97-AF65-F5344CB8AC3E}">
        <p14:creationId xmlns:p14="http://schemas.microsoft.com/office/powerpoint/2010/main" val="1897014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351367" y="1598613"/>
            <a:ext cx="4821767" cy="449738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5376334" y="1598613"/>
            <a:ext cx="4823884" cy="449738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pPr>
              <a:defRPr/>
            </a:pPr>
            <a:endParaRPr lang="tr-TR"/>
          </a:p>
        </p:txBody>
      </p:sp>
      <p:sp>
        <p:nvSpPr>
          <p:cNvPr id="6" name="Altbilgi Yer Tutucusu 5"/>
          <p:cNvSpPr>
            <a:spLocks noGrp="1"/>
          </p:cNvSpPr>
          <p:nvPr>
            <p:ph type="ftr" sz="quarter" idx="11"/>
          </p:nvPr>
        </p:nvSpPr>
        <p:spPr/>
        <p:txBody>
          <a:bodyPr/>
          <a:lstStyle>
            <a:lvl1pPr>
              <a:defRPr/>
            </a:lvl1pPr>
          </a:lstStyle>
          <a:p>
            <a:pPr>
              <a:defRPr/>
            </a:pPr>
            <a:endParaRPr lang="tr-TR"/>
          </a:p>
        </p:txBody>
      </p:sp>
      <p:sp>
        <p:nvSpPr>
          <p:cNvPr id="7" name="Slayt Numarası Yer Tutucusu 6"/>
          <p:cNvSpPr>
            <a:spLocks noGrp="1"/>
          </p:cNvSpPr>
          <p:nvPr>
            <p:ph type="sldNum" sz="quarter" idx="12"/>
          </p:nvPr>
        </p:nvSpPr>
        <p:spPr/>
        <p:txBody>
          <a:bodyPr/>
          <a:lstStyle>
            <a:lvl1pPr>
              <a:defRPr/>
            </a:lvl1pPr>
          </a:lstStyle>
          <a:p>
            <a:pPr>
              <a:defRPr/>
            </a:pPr>
            <a:fld id="{23610C8E-AA47-4993-901D-C14E5A2E827B}" type="slidenum">
              <a:rPr lang="tr-TR"/>
              <a:pPr>
                <a:defRPr/>
              </a:pPr>
              <a:t>‹#›</a:t>
            </a:fld>
            <a:endParaRPr lang="tr-TR"/>
          </a:p>
        </p:txBody>
      </p:sp>
    </p:spTree>
    <p:extLst>
      <p:ext uri="{BB962C8B-B14F-4D97-AF65-F5344CB8AC3E}">
        <p14:creationId xmlns:p14="http://schemas.microsoft.com/office/powerpoint/2010/main" val="14523002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pPr>
              <a:defRPr/>
            </a:pPr>
            <a:endParaRPr lang="tr-TR"/>
          </a:p>
        </p:txBody>
      </p:sp>
      <p:sp>
        <p:nvSpPr>
          <p:cNvPr id="8" name="Altbilgi Yer Tutucusu 7"/>
          <p:cNvSpPr>
            <a:spLocks noGrp="1"/>
          </p:cNvSpPr>
          <p:nvPr>
            <p:ph type="ftr" sz="quarter" idx="11"/>
          </p:nvPr>
        </p:nvSpPr>
        <p:spPr/>
        <p:txBody>
          <a:bodyPr/>
          <a:lstStyle>
            <a:lvl1pPr>
              <a:defRPr/>
            </a:lvl1pPr>
          </a:lstStyle>
          <a:p>
            <a:pPr>
              <a:defRPr/>
            </a:pPr>
            <a:endParaRPr lang="tr-TR"/>
          </a:p>
        </p:txBody>
      </p:sp>
      <p:sp>
        <p:nvSpPr>
          <p:cNvPr id="9" name="Slayt Numarası Yer Tutucusu 8"/>
          <p:cNvSpPr>
            <a:spLocks noGrp="1"/>
          </p:cNvSpPr>
          <p:nvPr>
            <p:ph type="sldNum" sz="quarter" idx="12"/>
          </p:nvPr>
        </p:nvSpPr>
        <p:spPr/>
        <p:txBody>
          <a:bodyPr/>
          <a:lstStyle>
            <a:lvl1pPr>
              <a:defRPr/>
            </a:lvl1pPr>
          </a:lstStyle>
          <a:p>
            <a:pPr>
              <a:defRPr/>
            </a:pPr>
            <a:fld id="{ECC0AD6D-24D1-4093-B9FC-A8FE61B098AD}" type="slidenum">
              <a:rPr lang="tr-TR"/>
              <a:pPr>
                <a:defRPr/>
              </a:pPr>
              <a:t>‹#›</a:t>
            </a:fld>
            <a:endParaRPr lang="tr-TR"/>
          </a:p>
        </p:txBody>
      </p:sp>
    </p:spTree>
    <p:extLst>
      <p:ext uri="{BB962C8B-B14F-4D97-AF65-F5344CB8AC3E}">
        <p14:creationId xmlns:p14="http://schemas.microsoft.com/office/powerpoint/2010/main" val="1936674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pPr>
              <a:defRPr/>
            </a:pPr>
            <a:endParaRPr lang="tr-TR"/>
          </a:p>
        </p:txBody>
      </p:sp>
      <p:sp>
        <p:nvSpPr>
          <p:cNvPr id="4" name="Altbilgi Yer Tutucusu 3"/>
          <p:cNvSpPr>
            <a:spLocks noGrp="1"/>
          </p:cNvSpPr>
          <p:nvPr>
            <p:ph type="ftr" sz="quarter" idx="11"/>
          </p:nvPr>
        </p:nvSpPr>
        <p:spPr/>
        <p:txBody>
          <a:bodyPr/>
          <a:lstStyle>
            <a:lvl1pPr>
              <a:defRPr/>
            </a:lvl1pPr>
          </a:lstStyle>
          <a:p>
            <a:pPr>
              <a:defRPr/>
            </a:pPr>
            <a:endParaRPr lang="tr-TR"/>
          </a:p>
        </p:txBody>
      </p:sp>
      <p:sp>
        <p:nvSpPr>
          <p:cNvPr id="5" name="Slayt Numarası Yer Tutucusu 4"/>
          <p:cNvSpPr>
            <a:spLocks noGrp="1"/>
          </p:cNvSpPr>
          <p:nvPr>
            <p:ph type="sldNum" sz="quarter" idx="12"/>
          </p:nvPr>
        </p:nvSpPr>
        <p:spPr/>
        <p:txBody>
          <a:bodyPr/>
          <a:lstStyle>
            <a:lvl1pPr>
              <a:defRPr/>
            </a:lvl1pPr>
          </a:lstStyle>
          <a:p>
            <a:pPr>
              <a:defRPr/>
            </a:pPr>
            <a:fld id="{FB6DD01F-7D1C-4BD6-97CF-BB668A44D0AA}" type="slidenum">
              <a:rPr lang="tr-TR"/>
              <a:pPr>
                <a:defRPr/>
              </a:pPr>
              <a:t>‹#›</a:t>
            </a:fld>
            <a:endParaRPr lang="tr-TR"/>
          </a:p>
        </p:txBody>
      </p:sp>
    </p:spTree>
    <p:extLst>
      <p:ext uri="{BB962C8B-B14F-4D97-AF65-F5344CB8AC3E}">
        <p14:creationId xmlns:p14="http://schemas.microsoft.com/office/powerpoint/2010/main" val="37200727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pPr>
              <a:defRPr/>
            </a:pPr>
            <a:endParaRPr lang="tr-TR"/>
          </a:p>
        </p:txBody>
      </p:sp>
      <p:sp>
        <p:nvSpPr>
          <p:cNvPr id="3" name="Altbilgi Yer Tutucusu 2"/>
          <p:cNvSpPr>
            <a:spLocks noGrp="1"/>
          </p:cNvSpPr>
          <p:nvPr>
            <p:ph type="ftr" sz="quarter" idx="11"/>
          </p:nvPr>
        </p:nvSpPr>
        <p:spPr/>
        <p:txBody>
          <a:bodyPr/>
          <a:lstStyle>
            <a:lvl1pPr>
              <a:defRPr/>
            </a:lvl1pPr>
          </a:lstStyle>
          <a:p>
            <a:pPr>
              <a:defRPr/>
            </a:pPr>
            <a:endParaRPr lang="tr-TR"/>
          </a:p>
        </p:txBody>
      </p:sp>
      <p:sp>
        <p:nvSpPr>
          <p:cNvPr id="4" name="Slayt Numarası Yer Tutucusu 3"/>
          <p:cNvSpPr>
            <a:spLocks noGrp="1"/>
          </p:cNvSpPr>
          <p:nvPr>
            <p:ph type="sldNum" sz="quarter" idx="12"/>
          </p:nvPr>
        </p:nvSpPr>
        <p:spPr/>
        <p:txBody>
          <a:bodyPr/>
          <a:lstStyle>
            <a:lvl1pPr>
              <a:defRPr/>
            </a:lvl1pPr>
          </a:lstStyle>
          <a:p>
            <a:pPr>
              <a:defRPr/>
            </a:pPr>
            <a:fld id="{E61F2C3A-20F8-4F8A-BE71-BC362A666810}" type="slidenum">
              <a:rPr lang="tr-TR"/>
              <a:pPr>
                <a:defRPr/>
              </a:pPr>
              <a:t>‹#›</a:t>
            </a:fld>
            <a:endParaRPr lang="tr-TR"/>
          </a:p>
        </p:txBody>
      </p:sp>
    </p:spTree>
    <p:extLst>
      <p:ext uri="{BB962C8B-B14F-4D97-AF65-F5344CB8AC3E}">
        <p14:creationId xmlns:p14="http://schemas.microsoft.com/office/powerpoint/2010/main" val="34024216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pPr>
              <a:defRPr/>
            </a:pPr>
            <a:endParaRPr lang="tr-TR"/>
          </a:p>
        </p:txBody>
      </p:sp>
      <p:sp>
        <p:nvSpPr>
          <p:cNvPr id="6" name="Altbilgi Yer Tutucusu 5"/>
          <p:cNvSpPr>
            <a:spLocks noGrp="1"/>
          </p:cNvSpPr>
          <p:nvPr>
            <p:ph type="ftr" sz="quarter" idx="11"/>
          </p:nvPr>
        </p:nvSpPr>
        <p:spPr/>
        <p:txBody>
          <a:bodyPr/>
          <a:lstStyle>
            <a:lvl1pPr>
              <a:defRPr/>
            </a:lvl1pPr>
          </a:lstStyle>
          <a:p>
            <a:pPr>
              <a:defRPr/>
            </a:pPr>
            <a:endParaRPr lang="tr-TR"/>
          </a:p>
        </p:txBody>
      </p:sp>
      <p:sp>
        <p:nvSpPr>
          <p:cNvPr id="7" name="Slayt Numarası Yer Tutucusu 6"/>
          <p:cNvSpPr>
            <a:spLocks noGrp="1"/>
          </p:cNvSpPr>
          <p:nvPr>
            <p:ph type="sldNum" sz="quarter" idx="12"/>
          </p:nvPr>
        </p:nvSpPr>
        <p:spPr/>
        <p:txBody>
          <a:bodyPr/>
          <a:lstStyle>
            <a:lvl1pPr>
              <a:defRPr/>
            </a:lvl1pPr>
          </a:lstStyle>
          <a:p>
            <a:pPr>
              <a:defRPr/>
            </a:pPr>
            <a:fld id="{BE824F44-2E01-4497-B60A-C3ABF635F39C}" type="slidenum">
              <a:rPr lang="tr-TR"/>
              <a:pPr>
                <a:defRPr/>
              </a:pPr>
              <a:t>‹#›</a:t>
            </a:fld>
            <a:endParaRPr lang="tr-TR"/>
          </a:p>
        </p:txBody>
      </p:sp>
    </p:spTree>
    <p:extLst>
      <p:ext uri="{BB962C8B-B14F-4D97-AF65-F5344CB8AC3E}">
        <p14:creationId xmlns:p14="http://schemas.microsoft.com/office/powerpoint/2010/main" val="1998028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120286B-5D41-4B1B-99B1-5A1FE3371EA5}"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CC2228F-9A06-485C-A6E7-CDD6B6868E0E}" type="slidenum">
              <a:rPr lang="tr-TR" smtClean="0"/>
              <a:t>‹#›</a:t>
            </a:fld>
            <a:endParaRPr lang="tr-TR"/>
          </a:p>
        </p:txBody>
      </p:sp>
    </p:spTree>
    <p:extLst>
      <p:ext uri="{BB962C8B-B14F-4D97-AF65-F5344CB8AC3E}">
        <p14:creationId xmlns:p14="http://schemas.microsoft.com/office/powerpoint/2010/main" val="10969736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pPr>
              <a:defRPr/>
            </a:pPr>
            <a:endParaRPr lang="tr-TR"/>
          </a:p>
        </p:txBody>
      </p:sp>
      <p:sp>
        <p:nvSpPr>
          <p:cNvPr id="6" name="Altbilgi Yer Tutucusu 5"/>
          <p:cNvSpPr>
            <a:spLocks noGrp="1"/>
          </p:cNvSpPr>
          <p:nvPr>
            <p:ph type="ftr" sz="quarter" idx="11"/>
          </p:nvPr>
        </p:nvSpPr>
        <p:spPr/>
        <p:txBody>
          <a:bodyPr/>
          <a:lstStyle>
            <a:lvl1pPr>
              <a:defRPr/>
            </a:lvl1pPr>
          </a:lstStyle>
          <a:p>
            <a:pPr>
              <a:defRPr/>
            </a:pPr>
            <a:endParaRPr lang="tr-TR"/>
          </a:p>
        </p:txBody>
      </p:sp>
      <p:sp>
        <p:nvSpPr>
          <p:cNvPr id="7" name="Slayt Numarası Yer Tutucusu 6"/>
          <p:cNvSpPr>
            <a:spLocks noGrp="1"/>
          </p:cNvSpPr>
          <p:nvPr>
            <p:ph type="sldNum" sz="quarter" idx="12"/>
          </p:nvPr>
        </p:nvSpPr>
        <p:spPr/>
        <p:txBody>
          <a:bodyPr/>
          <a:lstStyle>
            <a:lvl1pPr>
              <a:defRPr/>
            </a:lvl1pPr>
          </a:lstStyle>
          <a:p>
            <a:pPr>
              <a:defRPr/>
            </a:pPr>
            <a:fld id="{43AF7300-974A-496D-BBD9-21A6F5398FDD}" type="slidenum">
              <a:rPr lang="tr-TR"/>
              <a:pPr>
                <a:defRPr/>
              </a:pPr>
              <a:t>‹#›</a:t>
            </a:fld>
            <a:endParaRPr lang="tr-TR"/>
          </a:p>
        </p:txBody>
      </p:sp>
    </p:spTree>
    <p:extLst>
      <p:ext uri="{BB962C8B-B14F-4D97-AF65-F5344CB8AC3E}">
        <p14:creationId xmlns:p14="http://schemas.microsoft.com/office/powerpoint/2010/main" val="3917113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E3457BD3-78AB-429C-A03D-F8C65556E03E}" type="slidenum">
              <a:rPr lang="tr-TR"/>
              <a:pPr>
                <a:defRPr/>
              </a:pPr>
              <a:t>‹#›</a:t>
            </a:fld>
            <a:endParaRPr lang="tr-TR"/>
          </a:p>
        </p:txBody>
      </p:sp>
    </p:spTree>
    <p:extLst>
      <p:ext uri="{BB962C8B-B14F-4D97-AF65-F5344CB8AC3E}">
        <p14:creationId xmlns:p14="http://schemas.microsoft.com/office/powerpoint/2010/main" val="377040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7770285" y="227014"/>
            <a:ext cx="2491316" cy="5868987"/>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292100" y="227014"/>
            <a:ext cx="7274984" cy="586898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BFF055B9-33DF-4392-B4F1-2C798AB19205}" type="slidenum">
              <a:rPr lang="tr-TR"/>
              <a:pPr>
                <a:defRPr/>
              </a:pPr>
              <a:t>‹#›</a:t>
            </a:fld>
            <a:endParaRPr lang="tr-TR"/>
          </a:p>
        </p:txBody>
      </p:sp>
    </p:spTree>
    <p:extLst>
      <p:ext uri="{BB962C8B-B14F-4D97-AF65-F5344CB8AC3E}">
        <p14:creationId xmlns:p14="http://schemas.microsoft.com/office/powerpoint/2010/main" val="4276716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120286B-5D41-4B1B-99B1-5A1FE3371EA5}"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CC2228F-9A06-485C-A6E7-CDD6B6868E0E}" type="slidenum">
              <a:rPr lang="tr-TR" smtClean="0"/>
              <a:t>‹#›</a:t>
            </a:fld>
            <a:endParaRPr lang="tr-TR"/>
          </a:p>
        </p:txBody>
      </p:sp>
    </p:spTree>
    <p:extLst>
      <p:ext uri="{BB962C8B-B14F-4D97-AF65-F5344CB8AC3E}">
        <p14:creationId xmlns:p14="http://schemas.microsoft.com/office/powerpoint/2010/main" val="2557143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D120286B-5D41-4B1B-99B1-5A1FE3371EA5}"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CC2228F-9A06-485C-A6E7-CDD6B6868E0E}" type="slidenum">
              <a:rPr lang="tr-TR" smtClean="0"/>
              <a:t>‹#›</a:t>
            </a:fld>
            <a:endParaRPr lang="tr-TR"/>
          </a:p>
        </p:txBody>
      </p:sp>
    </p:spTree>
    <p:extLst>
      <p:ext uri="{BB962C8B-B14F-4D97-AF65-F5344CB8AC3E}">
        <p14:creationId xmlns:p14="http://schemas.microsoft.com/office/powerpoint/2010/main" val="2992398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D120286B-5D41-4B1B-99B1-5A1FE3371EA5}" type="datetimeFigureOut">
              <a:rPr lang="tr-TR" smtClean="0"/>
              <a:t>15.02.2018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CC2228F-9A06-485C-A6E7-CDD6B6868E0E}" type="slidenum">
              <a:rPr lang="tr-TR" smtClean="0"/>
              <a:t>‹#›</a:t>
            </a:fld>
            <a:endParaRPr lang="tr-TR"/>
          </a:p>
        </p:txBody>
      </p:sp>
    </p:spTree>
    <p:extLst>
      <p:ext uri="{BB962C8B-B14F-4D97-AF65-F5344CB8AC3E}">
        <p14:creationId xmlns:p14="http://schemas.microsoft.com/office/powerpoint/2010/main" val="2148102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D120286B-5D41-4B1B-99B1-5A1FE3371EA5}" type="datetimeFigureOut">
              <a:rPr lang="tr-TR" smtClean="0"/>
              <a:t>15.02.2018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CC2228F-9A06-485C-A6E7-CDD6B6868E0E}" type="slidenum">
              <a:rPr lang="tr-TR" smtClean="0"/>
              <a:t>‹#›</a:t>
            </a:fld>
            <a:endParaRPr lang="tr-TR"/>
          </a:p>
        </p:txBody>
      </p:sp>
    </p:spTree>
    <p:extLst>
      <p:ext uri="{BB962C8B-B14F-4D97-AF65-F5344CB8AC3E}">
        <p14:creationId xmlns:p14="http://schemas.microsoft.com/office/powerpoint/2010/main" val="63716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20286B-5D41-4B1B-99B1-5A1FE3371EA5}" type="datetimeFigureOut">
              <a:rPr lang="tr-TR" smtClean="0"/>
              <a:t>15.02.2018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CC2228F-9A06-485C-A6E7-CDD6B6868E0E}" type="slidenum">
              <a:rPr lang="tr-TR" smtClean="0"/>
              <a:t>‹#›</a:t>
            </a:fld>
            <a:endParaRPr lang="tr-TR"/>
          </a:p>
        </p:txBody>
      </p:sp>
    </p:spTree>
    <p:extLst>
      <p:ext uri="{BB962C8B-B14F-4D97-AF65-F5344CB8AC3E}">
        <p14:creationId xmlns:p14="http://schemas.microsoft.com/office/powerpoint/2010/main" val="4276208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120286B-5D41-4B1B-99B1-5A1FE3371EA5}"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CC2228F-9A06-485C-A6E7-CDD6B6868E0E}" type="slidenum">
              <a:rPr lang="tr-TR" smtClean="0"/>
              <a:t>‹#›</a:t>
            </a:fld>
            <a:endParaRPr lang="tr-TR"/>
          </a:p>
        </p:txBody>
      </p:sp>
    </p:spTree>
    <p:extLst>
      <p:ext uri="{BB962C8B-B14F-4D97-AF65-F5344CB8AC3E}">
        <p14:creationId xmlns:p14="http://schemas.microsoft.com/office/powerpoint/2010/main" val="1199158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120286B-5D41-4B1B-99B1-5A1FE3371EA5}"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CC2228F-9A06-485C-A6E7-CDD6B6868E0E}" type="slidenum">
              <a:rPr lang="tr-TR" smtClean="0"/>
              <a:t>‹#›</a:t>
            </a:fld>
            <a:endParaRPr lang="tr-TR"/>
          </a:p>
        </p:txBody>
      </p:sp>
    </p:spTree>
    <p:extLst>
      <p:ext uri="{BB962C8B-B14F-4D97-AF65-F5344CB8AC3E}">
        <p14:creationId xmlns:p14="http://schemas.microsoft.com/office/powerpoint/2010/main" val="3065701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w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20286B-5D41-4B1B-99B1-5A1FE3371EA5}" type="datetimeFigureOut">
              <a:rPr lang="tr-TR" smtClean="0"/>
              <a:t>15.02.2018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C2228F-9A06-485C-A6E7-CDD6B6868E0E}" type="slidenum">
              <a:rPr lang="tr-TR" smtClean="0"/>
              <a:t>‹#›</a:t>
            </a:fld>
            <a:endParaRPr lang="tr-TR"/>
          </a:p>
        </p:txBody>
      </p:sp>
    </p:spTree>
    <p:extLst>
      <p:ext uri="{BB962C8B-B14F-4D97-AF65-F5344CB8AC3E}">
        <p14:creationId xmlns:p14="http://schemas.microsoft.com/office/powerpoint/2010/main" val="3071500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 y="0"/>
            <a:ext cx="12213167" cy="6870700"/>
            <a:chOff x="0" y="0"/>
            <a:chExt cx="5770" cy="4328"/>
          </a:xfrm>
        </p:grpSpPr>
        <p:sp>
          <p:nvSpPr>
            <p:cNvPr id="1032"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tr-TR" sz="1800" smtClean="0"/>
            </a:p>
          </p:txBody>
        </p:sp>
        <p:sp>
          <p:nvSpPr>
            <p:cNvPr id="1033"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tr-TR" sz="1800" smtClean="0"/>
            </a:p>
          </p:txBody>
        </p:sp>
        <p:sp>
          <p:nvSpPr>
            <p:cNvPr id="181253"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kumimoji="1" lang="tr-TR" sz="1800"/>
            </a:p>
          </p:txBody>
        </p:sp>
        <p:grpSp>
          <p:nvGrpSpPr>
            <p:cNvPr id="1035" name="Group 6"/>
            <p:cNvGrpSpPr>
              <a:grpSpLocks/>
            </p:cNvGrpSpPr>
            <p:nvPr/>
          </p:nvGrpSpPr>
          <p:grpSpPr bwMode="auto">
            <a:xfrm>
              <a:off x="4944" y="1"/>
              <a:ext cx="816" cy="3974"/>
              <a:chOff x="4944" y="1"/>
              <a:chExt cx="816" cy="3974"/>
            </a:xfrm>
          </p:grpSpPr>
          <p:grpSp>
            <p:nvGrpSpPr>
              <p:cNvPr id="1047" name="Group 7"/>
              <p:cNvGrpSpPr>
                <a:grpSpLocks/>
              </p:cNvGrpSpPr>
              <p:nvPr userDrawn="1"/>
            </p:nvGrpSpPr>
            <p:grpSpPr bwMode="auto">
              <a:xfrm>
                <a:off x="5280" y="1"/>
                <a:ext cx="480" cy="1430"/>
                <a:chOff x="5280" y="1"/>
                <a:chExt cx="480" cy="1430"/>
              </a:xfrm>
            </p:grpSpPr>
            <p:grpSp>
              <p:nvGrpSpPr>
                <p:cNvPr id="1068" name="Group 8"/>
                <p:cNvGrpSpPr>
                  <a:grpSpLocks/>
                </p:cNvGrpSpPr>
                <p:nvPr userDrawn="1"/>
              </p:nvGrpSpPr>
              <p:grpSpPr bwMode="auto">
                <a:xfrm rot="-5400000">
                  <a:off x="5484" y="0"/>
                  <a:ext cx="174" cy="176"/>
                  <a:chOff x="1657" y="323"/>
                  <a:chExt cx="1691" cy="2560"/>
                </a:xfrm>
              </p:grpSpPr>
              <p:grpSp>
                <p:nvGrpSpPr>
                  <p:cNvPr id="1077" name="Group 9"/>
                  <p:cNvGrpSpPr>
                    <a:grpSpLocks/>
                  </p:cNvGrpSpPr>
                  <p:nvPr/>
                </p:nvGrpSpPr>
                <p:grpSpPr bwMode="auto">
                  <a:xfrm>
                    <a:off x="1657" y="323"/>
                    <a:ext cx="1691" cy="2560"/>
                    <a:chOff x="1657" y="323"/>
                    <a:chExt cx="1691" cy="2560"/>
                  </a:xfrm>
                </p:grpSpPr>
                <p:sp>
                  <p:nvSpPr>
                    <p:cNvPr id="1084" name="Freeform 10"/>
                    <p:cNvSpPr>
                      <a:spLocks/>
                    </p:cNvSpPr>
                    <p:nvPr/>
                  </p:nvSpPr>
                  <p:spPr bwMode="auto">
                    <a:xfrm>
                      <a:off x="2117" y="323"/>
                      <a:ext cx="1231" cy="2560"/>
                    </a:xfrm>
                    <a:custGeom>
                      <a:avLst/>
                      <a:gdLst>
                        <a:gd name="T0" fmla="*/ 337 w 1231"/>
                        <a:gd name="T1" fmla="*/ 283 h 2560"/>
                        <a:gd name="T2" fmla="*/ 415 w 1231"/>
                        <a:gd name="T3" fmla="*/ 115 h 2560"/>
                        <a:gd name="T4" fmla="*/ 583 w 1231"/>
                        <a:gd name="T5" fmla="*/ 7 h 2560"/>
                        <a:gd name="T6" fmla="*/ 895 w 1231"/>
                        <a:gd name="T7" fmla="*/ 61 h 2560"/>
                        <a:gd name="T8" fmla="*/ 1051 w 1231"/>
                        <a:gd name="T9" fmla="*/ 349 h 2560"/>
                        <a:gd name="T10" fmla="*/ 979 w 1231"/>
                        <a:gd name="T11" fmla="*/ 769 h 2560"/>
                        <a:gd name="T12" fmla="*/ 943 w 1231"/>
                        <a:gd name="T13" fmla="*/ 943 h 2560"/>
                        <a:gd name="T14" fmla="*/ 1105 w 1231"/>
                        <a:gd name="T15" fmla="*/ 1075 h 2560"/>
                        <a:gd name="T16" fmla="*/ 1231 w 1231"/>
                        <a:gd name="T17" fmla="*/ 1525 h 2560"/>
                        <a:gd name="T18" fmla="*/ 1123 w 1231"/>
                        <a:gd name="T19" fmla="*/ 1969 h 2560"/>
                        <a:gd name="T20" fmla="*/ 907 w 1231"/>
                        <a:gd name="T21" fmla="*/ 2077 h 2560"/>
                        <a:gd name="T22" fmla="*/ 721 w 1231"/>
                        <a:gd name="T23" fmla="*/ 2059 h 2560"/>
                        <a:gd name="T24" fmla="*/ 655 w 1231"/>
                        <a:gd name="T25" fmla="*/ 2251 h 2560"/>
                        <a:gd name="T26" fmla="*/ 529 w 1231"/>
                        <a:gd name="T27" fmla="*/ 2527 h 2560"/>
                        <a:gd name="T28" fmla="*/ 211 w 1231"/>
                        <a:gd name="T29" fmla="*/ 2509 h 2560"/>
                        <a:gd name="T30" fmla="*/ 31 w 1231"/>
                        <a:gd name="T31" fmla="*/ 2227 h 2560"/>
                        <a:gd name="T32" fmla="*/ 25 w 1231"/>
                        <a:gd name="T33" fmla="*/ 1969 h 2560"/>
                        <a:gd name="T34" fmla="*/ 145 w 1231"/>
                        <a:gd name="T35" fmla="*/ 1651 h 2560"/>
                        <a:gd name="T36" fmla="*/ 259 w 1231"/>
                        <a:gd name="T37" fmla="*/ 1513 h 2560"/>
                        <a:gd name="T38" fmla="*/ 217 w 1231"/>
                        <a:gd name="T39" fmla="*/ 1729 h 2560"/>
                        <a:gd name="T40" fmla="*/ 73 w 1231"/>
                        <a:gd name="T41" fmla="*/ 2023 h 2560"/>
                        <a:gd name="T42" fmla="*/ 169 w 1231"/>
                        <a:gd name="T43" fmla="*/ 2323 h 2560"/>
                        <a:gd name="T44" fmla="*/ 439 w 1231"/>
                        <a:gd name="T45" fmla="*/ 2431 h 2560"/>
                        <a:gd name="T46" fmla="*/ 595 w 1231"/>
                        <a:gd name="T47" fmla="*/ 2227 h 2560"/>
                        <a:gd name="T48" fmla="*/ 577 w 1231"/>
                        <a:gd name="T49" fmla="*/ 1807 h 2560"/>
                        <a:gd name="T50" fmla="*/ 493 w 1231"/>
                        <a:gd name="T51" fmla="*/ 1531 h 2560"/>
                        <a:gd name="T52" fmla="*/ 535 w 1231"/>
                        <a:gd name="T53" fmla="*/ 1459 h 2560"/>
                        <a:gd name="T54" fmla="*/ 625 w 1231"/>
                        <a:gd name="T55" fmla="*/ 1633 h 2560"/>
                        <a:gd name="T56" fmla="*/ 721 w 1231"/>
                        <a:gd name="T57" fmla="*/ 1933 h 2560"/>
                        <a:gd name="T58" fmla="*/ 967 w 1231"/>
                        <a:gd name="T59" fmla="*/ 1963 h 2560"/>
                        <a:gd name="T60" fmla="*/ 1135 w 1231"/>
                        <a:gd name="T61" fmla="*/ 1687 h 2560"/>
                        <a:gd name="T62" fmla="*/ 1117 w 1231"/>
                        <a:gd name="T63" fmla="*/ 1273 h 2560"/>
                        <a:gd name="T64" fmla="*/ 883 w 1231"/>
                        <a:gd name="T65" fmla="*/ 1057 h 2560"/>
                        <a:gd name="T66" fmla="*/ 679 w 1231"/>
                        <a:gd name="T67" fmla="*/ 1129 h 2560"/>
                        <a:gd name="T68" fmla="*/ 577 w 1231"/>
                        <a:gd name="T69" fmla="*/ 1117 h 2560"/>
                        <a:gd name="T70" fmla="*/ 619 w 1231"/>
                        <a:gd name="T71" fmla="*/ 1033 h 2560"/>
                        <a:gd name="T72" fmla="*/ 811 w 1231"/>
                        <a:gd name="T73" fmla="*/ 937 h 2560"/>
                        <a:gd name="T74" fmla="*/ 949 w 1231"/>
                        <a:gd name="T75" fmla="*/ 613 h 2560"/>
                        <a:gd name="T76" fmla="*/ 883 w 1231"/>
                        <a:gd name="T77" fmla="*/ 175 h 2560"/>
                        <a:gd name="T78" fmla="*/ 619 w 1231"/>
                        <a:gd name="T79" fmla="*/ 103 h 2560"/>
                        <a:gd name="T80" fmla="*/ 391 w 1231"/>
                        <a:gd name="T81" fmla="*/ 355 h 2560"/>
                        <a:gd name="T82" fmla="*/ 403 w 1231"/>
                        <a:gd name="T83" fmla="*/ 763 h 2560"/>
                        <a:gd name="T84" fmla="*/ 343 w 1231"/>
                        <a:gd name="T85" fmla="*/ 949 h 2560"/>
                        <a:gd name="T86" fmla="*/ 289 w 1231"/>
                        <a:gd name="T87" fmla="*/ 685 h 2560"/>
                        <a:gd name="T88" fmla="*/ 307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1085" name="Freeform 11"/>
                    <p:cNvSpPr>
                      <a:spLocks/>
                    </p:cNvSpPr>
                    <p:nvPr/>
                  </p:nvSpPr>
                  <p:spPr bwMode="auto">
                    <a:xfrm>
                      <a:off x="1657" y="376"/>
                      <a:ext cx="865" cy="2071"/>
                    </a:xfrm>
                    <a:custGeom>
                      <a:avLst/>
                      <a:gdLst>
                        <a:gd name="T0" fmla="*/ 785 w 865"/>
                        <a:gd name="T1" fmla="*/ 530 h 2071"/>
                        <a:gd name="T2" fmla="*/ 797 w 865"/>
                        <a:gd name="T3" fmla="*/ 350 h 2071"/>
                        <a:gd name="T4" fmla="*/ 863 w 865"/>
                        <a:gd name="T5" fmla="*/ 206 h 2071"/>
                        <a:gd name="T6" fmla="*/ 809 w 865"/>
                        <a:gd name="T7" fmla="*/ 218 h 2071"/>
                        <a:gd name="T8" fmla="*/ 749 w 865"/>
                        <a:gd name="T9" fmla="*/ 218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6 h 2071"/>
                        <a:gd name="T22" fmla="*/ 119 w 865"/>
                        <a:gd name="T23" fmla="*/ 404 h 2071"/>
                        <a:gd name="T24" fmla="*/ 131 w 865"/>
                        <a:gd name="T25" fmla="*/ 590 h 2071"/>
                        <a:gd name="T26" fmla="*/ 173 w 865"/>
                        <a:gd name="T27" fmla="*/ 782 h 2071"/>
                        <a:gd name="T28" fmla="*/ 197 w 865"/>
                        <a:gd name="T29" fmla="*/ 884 h 2071"/>
                        <a:gd name="T30" fmla="*/ 167 w 865"/>
                        <a:gd name="T31" fmla="*/ 986 h 2071"/>
                        <a:gd name="T32" fmla="*/ 65 w 865"/>
                        <a:gd name="T33" fmla="*/ 1124 h 2071"/>
                        <a:gd name="T34" fmla="*/ 17 w 865"/>
                        <a:gd name="T35" fmla="*/ 1298 h 2071"/>
                        <a:gd name="T36" fmla="*/ 5 w 865"/>
                        <a:gd name="T37" fmla="*/ 1550 h 2071"/>
                        <a:gd name="T38" fmla="*/ 47 w 865"/>
                        <a:gd name="T39" fmla="*/ 1748 h 2071"/>
                        <a:gd name="T40" fmla="*/ 131 w 865"/>
                        <a:gd name="T41" fmla="*/ 1898 h 2071"/>
                        <a:gd name="T42" fmla="*/ 299 w 865"/>
                        <a:gd name="T43" fmla="*/ 1988 h 2071"/>
                        <a:gd name="T44" fmla="*/ 425 w 865"/>
                        <a:gd name="T45" fmla="*/ 1982 h 2071"/>
                        <a:gd name="T46" fmla="*/ 467 w 865"/>
                        <a:gd name="T47" fmla="*/ 1994 h 2071"/>
                        <a:gd name="T48" fmla="*/ 497 w 865"/>
                        <a:gd name="T49" fmla="*/ 2066 h 2071"/>
                        <a:gd name="T50" fmla="*/ 497 w 865"/>
                        <a:gd name="T51" fmla="*/ 1964 h 2071"/>
                        <a:gd name="T52" fmla="*/ 557 w 865"/>
                        <a:gd name="T53" fmla="*/ 1778 h 2071"/>
                        <a:gd name="T54" fmla="*/ 617 w 865"/>
                        <a:gd name="T55" fmla="*/ 1658 h 2071"/>
                        <a:gd name="T56" fmla="*/ 581 w 865"/>
                        <a:gd name="T57" fmla="*/ 1700 h 2071"/>
                        <a:gd name="T58" fmla="*/ 515 w 865"/>
                        <a:gd name="T59" fmla="*/ 1820 h 2071"/>
                        <a:gd name="T60" fmla="*/ 407 w 865"/>
                        <a:gd name="T61" fmla="*/ 1904 h 2071"/>
                        <a:gd name="T62" fmla="*/ 269 w 865"/>
                        <a:gd name="T63" fmla="*/ 1898 h 2071"/>
                        <a:gd name="T64" fmla="*/ 179 w 865"/>
                        <a:gd name="T65" fmla="*/ 1814 h 2071"/>
                        <a:gd name="T66" fmla="*/ 113 w 865"/>
                        <a:gd name="T67" fmla="*/ 1640 h 2071"/>
                        <a:gd name="T68" fmla="*/ 107 w 865"/>
                        <a:gd name="T69" fmla="*/ 1394 h 2071"/>
                        <a:gd name="T70" fmla="*/ 137 w 865"/>
                        <a:gd name="T71" fmla="*/ 1190 h 2071"/>
                        <a:gd name="T72" fmla="*/ 203 w 865"/>
                        <a:gd name="T73" fmla="*/ 1070 h 2071"/>
                        <a:gd name="T74" fmla="*/ 323 w 865"/>
                        <a:gd name="T75" fmla="*/ 1022 h 2071"/>
                        <a:gd name="T76" fmla="*/ 509 w 865"/>
                        <a:gd name="T77" fmla="*/ 1076 h 2071"/>
                        <a:gd name="T78" fmla="*/ 611 w 865"/>
                        <a:gd name="T79" fmla="*/ 1124 h 2071"/>
                        <a:gd name="T80" fmla="*/ 665 w 865"/>
                        <a:gd name="T81" fmla="*/ 1100 h 2071"/>
                        <a:gd name="T82" fmla="*/ 659 w 865"/>
                        <a:gd name="T83" fmla="*/ 1046 h 2071"/>
                        <a:gd name="T84" fmla="*/ 611 w 865"/>
                        <a:gd name="T85" fmla="*/ 1004 h 2071"/>
                        <a:gd name="T86" fmla="*/ 497 w 865"/>
                        <a:gd name="T87" fmla="*/ 980 h 2071"/>
                        <a:gd name="T88" fmla="*/ 323 w 865"/>
                        <a:gd name="T89" fmla="*/ 896 h 2071"/>
                        <a:gd name="T90" fmla="*/ 233 w 865"/>
                        <a:gd name="T91" fmla="*/ 680 h 2071"/>
                        <a:gd name="T92" fmla="*/ 209 w 865"/>
                        <a:gd name="T93" fmla="*/ 416 h 2071"/>
                        <a:gd name="T94" fmla="*/ 317 w 865"/>
                        <a:gd name="T95" fmla="*/ 170 h 2071"/>
                        <a:gd name="T96" fmla="*/ 485 w 865"/>
                        <a:gd name="T97" fmla="*/ 110 h 2071"/>
                        <a:gd name="T98" fmla="*/ 617 w 865"/>
                        <a:gd name="T99" fmla="*/ 164 h 2071"/>
                        <a:gd name="T100" fmla="*/ 707 w 865"/>
                        <a:gd name="T101" fmla="*/ 290 h 2071"/>
                        <a:gd name="T102" fmla="*/ 737 w 865"/>
                        <a:gd name="T103" fmla="*/ 428 h 2071"/>
                        <a:gd name="T104" fmla="*/ 773 w 865"/>
                        <a:gd name="T105" fmla="*/ 602 h 2071"/>
                        <a:gd name="T106" fmla="*/ 809 w 865"/>
                        <a:gd name="T107" fmla="*/ 584 h 2071"/>
                        <a:gd name="T108" fmla="*/ 785 w 865"/>
                        <a:gd name="T109" fmla="*/ 530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grpSp>
              <p:sp>
                <p:nvSpPr>
                  <p:cNvPr id="1078" name="Oval 12"/>
                  <p:cNvSpPr>
                    <a:spLocks noChangeArrowheads="1"/>
                  </p:cNvSpPr>
                  <p:nvPr/>
                </p:nvSpPr>
                <p:spPr bwMode="auto">
                  <a:xfrm>
                    <a:off x="2396" y="1428"/>
                    <a:ext cx="175" cy="247"/>
                  </a:xfrm>
                  <a:prstGeom prst="ellipse">
                    <a:avLst/>
                  </a:prstGeom>
                  <a:solidFill>
                    <a:srgbClr val="E7D6B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tr-TR" sz="1800" smtClean="0"/>
                  </a:p>
                </p:txBody>
              </p:sp>
              <p:sp>
                <p:nvSpPr>
                  <p:cNvPr id="1079" name="Freeform 13"/>
                  <p:cNvSpPr>
                    <a:spLocks/>
                  </p:cNvSpPr>
                  <p:nvPr/>
                </p:nvSpPr>
                <p:spPr bwMode="auto">
                  <a:xfrm>
                    <a:off x="2595" y="741"/>
                    <a:ext cx="266" cy="521"/>
                  </a:xfrm>
                  <a:custGeom>
                    <a:avLst/>
                    <a:gdLst>
                      <a:gd name="T0" fmla="*/ 3 w 266"/>
                      <a:gd name="T1" fmla="*/ 483 h 521"/>
                      <a:gd name="T2" fmla="*/ 27 w 266"/>
                      <a:gd name="T3" fmla="*/ 273 h 521"/>
                      <a:gd name="T4" fmla="*/ 111 w 266"/>
                      <a:gd name="T5" fmla="*/ 45 h 521"/>
                      <a:gd name="T6" fmla="*/ 183 w 266"/>
                      <a:gd name="T7" fmla="*/ 3 h 521"/>
                      <a:gd name="T8" fmla="*/ 237 w 266"/>
                      <a:gd name="T9" fmla="*/ 39 h 521"/>
                      <a:gd name="T10" fmla="*/ 261 w 266"/>
                      <a:gd name="T11" fmla="*/ 129 h 521"/>
                      <a:gd name="T12" fmla="*/ 207 w 266"/>
                      <a:gd name="T13" fmla="*/ 273 h 521"/>
                      <a:gd name="T14" fmla="*/ 105 w 266"/>
                      <a:gd name="T15" fmla="*/ 477 h 521"/>
                      <a:gd name="T16" fmla="*/ 45 w 266"/>
                      <a:gd name="T17" fmla="*/ 501 h 521"/>
                      <a:gd name="T18" fmla="*/ 3 w 266"/>
                      <a:gd name="T19" fmla="*/ 483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1080" name="Freeform 14"/>
                  <p:cNvSpPr>
                    <a:spLocks/>
                  </p:cNvSpPr>
                  <p:nvPr/>
                </p:nvSpPr>
                <p:spPr bwMode="auto">
                  <a:xfrm>
                    <a:off x="2672" y="1593"/>
                    <a:ext cx="392" cy="340"/>
                  </a:xfrm>
                  <a:custGeom>
                    <a:avLst/>
                    <a:gdLst>
                      <a:gd name="T0" fmla="*/ 100 w 392"/>
                      <a:gd name="T1" fmla="*/ 201 h 340"/>
                      <a:gd name="T2" fmla="*/ 16 w 392"/>
                      <a:gd name="T3" fmla="*/ 87 h 340"/>
                      <a:gd name="T4" fmla="*/ 4 w 392"/>
                      <a:gd name="T5" fmla="*/ 45 h 340"/>
                      <a:gd name="T6" fmla="*/ 28 w 392"/>
                      <a:gd name="T7" fmla="*/ 3 h 340"/>
                      <a:gd name="T8" fmla="*/ 130 w 392"/>
                      <a:gd name="T9" fmla="*/ 27 h 340"/>
                      <a:gd name="T10" fmla="*/ 250 w 392"/>
                      <a:gd name="T11" fmla="*/ 75 h 340"/>
                      <a:gd name="T12" fmla="*/ 364 w 392"/>
                      <a:gd name="T13" fmla="*/ 159 h 340"/>
                      <a:gd name="T14" fmla="*/ 388 w 392"/>
                      <a:gd name="T15" fmla="*/ 273 h 340"/>
                      <a:gd name="T16" fmla="*/ 340 w 392"/>
                      <a:gd name="T17" fmla="*/ 333 h 340"/>
                      <a:gd name="T18" fmla="*/ 244 w 392"/>
                      <a:gd name="T19" fmla="*/ 315 h 340"/>
                      <a:gd name="T20" fmla="*/ 100 w 392"/>
                      <a:gd name="T21" fmla="*/ 201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1081" name="Freeform 15"/>
                  <p:cNvSpPr>
                    <a:spLocks/>
                  </p:cNvSpPr>
                  <p:nvPr/>
                </p:nvSpPr>
                <p:spPr bwMode="auto">
                  <a:xfrm>
                    <a:off x="2412" y="1929"/>
                    <a:ext cx="151" cy="558"/>
                  </a:xfrm>
                  <a:custGeom>
                    <a:avLst/>
                    <a:gdLst>
                      <a:gd name="T0" fmla="*/ 18 w 151"/>
                      <a:gd name="T1" fmla="*/ 165 h 558"/>
                      <a:gd name="T2" fmla="*/ 42 w 151"/>
                      <a:gd name="T3" fmla="*/ 39 h 558"/>
                      <a:gd name="T4" fmla="*/ 66 w 151"/>
                      <a:gd name="T5" fmla="*/ 3 h 558"/>
                      <a:gd name="T6" fmla="*/ 108 w 151"/>
                      <a:gd name="T7" fmla="*/ 27 h 558"/>
                      <a:gd name="T8" fmla="*/ 138 w 151"/>
                      <a:gd name="T9" fmla="*/ 165 h 558"/>
                      <a:gd name="T10" fmla="*/ 144 w 151"/>
                      <a:gd name="T11" fmla="*/ 423 h 558"/>
                      <a:gd name="T12" fmla="*/ 96 w 151"/>
                      <a:gd name="T13" fmla="*/ 543 h 558"/>
                      <a:gd name="T14" fmla="*/ 24 w 151"/>
                      <a:gd name="T15" fmla="*/ 513 h 558"/>
                      <a:gd name="T16" fmla="*/ 0 w 151"/>
                      <a:gd name="T17" fmla="*/ 315 h 558"/>
                      <a:gd name="T18" fmla="*/ 18 w 151"/>
                      <a:gd name="T19" fmla="*/ 165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1082" name="Freeform 16"/>
                  <p:cNvSpPr>
                    <a:spLocks/>
                  </p:cNvSpPr>
                  <p:nvPr/>
                </p:nvSpPr>
                <p:spPr bwMode="auto">
                  <a:xfrm>
                    <a:off x="1907" y="1589"/>
                    <a:ext cx="392" cy="253"/>
                  </a:xfrm>
                  <a:custGeom>
                    <a:avLst/>
                    <a:gdLst>
                      <a:gd name="T0" fmla="*/ 175 w 392"/>
                      <a:gd name="T1" fmla="*/ 61 h 253"/>
                      <a:gd name="T2" fmla="*/ 307 w 392"/>
                      <a:gd name="T3" fmla="*/ 19 h 253"/>
                      <a:gd name="T4" fmla="*/ 367 w 392"/>
                      <a:gd name="T5" fmla="*/ 7 h 253"/>
                      <a:gd name="T6" fmla="*/ 385 w 392"/>
                      <a:gd name="T7" fmla="*/ 61 h 253"/>
                      <a:gd name="T8" fmla="*/ 325 w 392"/>
                      <a:gd name="T9" fmla="*/ 133 h 253"/>
                      <a:gd name="T10" fmla="*/ 193 w 392"/>
                      <a:gd name="T11" fmla="*/ 223 h 253"/>
                      <a:gd name="T12" fmla="*/ 37 w 392"/>
                      <a:gd name="T13" fmla="*/ 247 h 253"/>
                      <a:gd name="T14" fmla="*/ 1 w 392"/>
                      <a:gd name="T15" fmla="*/ 187 h 253"/>
                      <a:gd name="T16" fmla="*/ 43 w 392"/>
                      <a:gd name="T17" fmla="*/ 115 h 253"/>
                      <a:gd name="T18" fmla="*/ 175 w 392"/>
                      <a:gd name="T19" fmla="*/ 61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1083" name="Freeform 17"/>
                  <p:cNvSpPr>
                    <a:spLocks/>
                  </p:cNvSpPr>
                  <p:nvPr/>
                </p:nvSpPr>
                <p:spPr bwMode="auto">
                  <a:xfrm>
                    <a:off x="2094" y="930"/>
                    <a:ext cx="238" cy="386"/>
                  </a:xfrm>
                  <a:custGeom>
                    <a:avLst/>
                    <a:gdLst>
                      <a:gd name="T0" fmla="*/ 78 w 238"/>
                      <a:gd name="T1" fmla="*/ 270 h 386"/>
                      <a:gd name="T2" fmla="*/ 24 w 238"/>
                      <a:gd name="T3" fmla="*/ 192 h 386"/>
                      <a:gd name="T4" fmla="*/ 0 w 238"/>
                      <a:gd name="T5" fmla="*/ 96 h 386"/>
                      <a:gd name="T6" fmla="*/ 24 w 238"/>
                      <a:gd name="T7" fmla="*/ 12 h 386"/>
                      <a:gd name="T8" fmla="*/ 120 w 238"/>
                      <a:gd name="T9" fmla="*/ 24 h 386"/>
                      <a:gd name="T10" fmla="*/ 180 w 238"/>
                      <a:gd name="T11" fmla="*/ 132 h 386"/>
                      <a:gd name="T12" fmla="*/ 234 w 238"/>
                      <a:gd name="T13" fmla="*/ 306 h 386"/>
                      <a:gd name="T14" fmla="*/ 204 w 238"/>
                      <a:gd name="T15" fmla="*/ 378 h 386"/>
                      <a:gd name="T16" fmla="*/ 168 w 238"/>
                      <a:gd name="T17" fmla="*/ 354 h 386"/>
                      <a:gd name="T18" fmla="*/ 78 w 238"/>
                      <a:gd name="T19" fmla="*/ 270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grpSp>
            <p:pic>
              <p:nvPicPr>
                <p:cNvPr id="1069" name="Picture 18"/>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0" name="Picture 19"/>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1" name="Picture 20"/>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2" name="Picture 21"/>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3" name="Picture 2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4" name="Picture 2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 name="Picture 24"/>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6" name="Picture 25"/>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048" name="Group 26"/>
              <p:cNvGrpSpPr>
                <a:grpSpLocks/>
              </p:cNvGrpSpPr>
              <p:nvPr userDrawn="1"/>
            </p:nvGrpSpPr>
            <p:grpSpPr bwMode="auto">
              <a:xfrm>
                <a:off x="4944" y="1008"/>
                <a:ext cx="522" cy="2967"/>
                <a:chOff x="4944" y="1008"/>
                <a:chExt cx="522" cy="2967"/>
              </a:xfrm>
            </p:grpSpPr>
            <p:pic>
              <p:nvPicPr>
                <p:cNvPr id="1049" name="Picture 27"/>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0" name="Picture 28"/>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1" name="Picture 29"/>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2" name="Picture 30"/>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3" name="Picture 31"/>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4" name="Picture 3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5" name="Picture 3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6" name="Picture 34"/>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7" name="Picture 35"/>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8" name="Picture 36"/>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9" name="Picture 37"/>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0" name="Picture 38"/>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1" name="Picture 39"/>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2" name="Picture 40"/>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3" name="Picture 41"/>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4" name="Picture 4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5" name="Picture 4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6" name="Picture 44"/>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7" name="Picture 45"/>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1036"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181295" name="Freeform 47"/>
            <p:cNvSpPr>
              <a:spLocks/>
            </p:cNvSpPr>
            <p:nvPr/>
          </p:nvSpPr>
          <p:spPr bwMode="auto">
            <a:xfrm>
              <a:off x="5001" y="3060"/>
              <a:ext cx="768" cy="1260"/>
            </a:xfrm>
            <a:custGeom>
              <a:avLst/>
              <a:gdLst>
                <a:gd name="T0" fmla="*/ 0 w 768"/>
                <a:gd name="T1" fmla="*/ 1260 h 1260"/>
                <a:gd name="T2" fmla="*/ 0 w 768"/>
                <a:gd name="T3" fmla="*/ 1134 h 1260"/>
                <a:gd name="T4" fmla="*/ 210 w 768"/>
                <a:gd name="T5" fmla="*/ 1032 h 1260"/>
                <a:gd name="T6" fmla="*/ 324 w 768"/>
                <a:gd name="T7" fmla="*/ 918 h 1260"/>
                <a:gd name="T8" fmla="*/ 414 w 768"/>
                <a:gd name="T9" fmla="*/ 714 h 1260"/>
                <a:gd name="T10" fmla="*/ 450 w 768"/>
                <a:gd name="T11" fmla="*/ 456 h 1260"/>
                <a:gd name="T12" fmla="*/ 438 w 768"/>
                <a:gd name="T13" fmla="*/ 258 h 1260"/>
                <a:gd name="T14" fmla="*/ 684 w 768"/>
                <a:gd name="T15" fmla="*/ 0 h 1260"/>
                <a:gd name="T16" fmla="*/ 768 w 768"/>
                <a:gd name="T17" fmla="*/ 18 h 1260"/>
                <a:gd name="T18" fmla="*/ 768 w 768"/>
                <a:gd name="T19" fmla="*/ 1254 h 1260"/>
                <a:gd name="T20" fmla="*/ 0 w 768"/>
                <a:gd name="T21" fmla="*/ 126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sz="1800"/>
            </a:p>
          </p:txBody>
        </p:sp>
        <p:sp>
          <p:nvSpPr>
            <p:cNvPr id="181296" name="Freeform 48"/>
            <p:cNvSpPr>
              <a:spLocks/>
            </p:cNvSpPr>
            <p:nvPr/>
          </p:nvSpPr>
          <p:spPr bwMode="auto">
            <a:xfrm>
              <a:off x="4994" y="1775"/>
              <a:ext cx="776" cy="2543"/>
            </a:xfrm>
            <a:custGeom>
              <a:avLst/>
              <a:gdLst>
                <a:gd name="T0" fmla="*/ 550 w 776"/>
                <a:gd name="T1" fmla="*/ 115 h 2543"/>
                <a:gd name="T2" fmla="*/ 460 w 776"/>
                <a:gd name="T3" fmla="*/ 529 h 2543"/>
                <a:gd name="T4" fmla="*/ 298 w 776"/>
                <a:gd name="T5" fmla="*/ 925 h 2543"/>
                <a:gd name="T6" fmla="*/ 76 w 776"/>
                <a:gd name="T7" fmla="*/ 1267 h 2543"/>
                <a:gd name="T8" fmla="*/ 4 w 776"/>
                <a:gd name="T9" fmla="*/ 1339 h 2543"/>
                <a:gd name="T10" fmla="*/ 100 w 776"/>
                <a:gd name="T11" fmla="*/ 1351 h 2543"/>
                <a:gd name="T12" fmla="*/ 286 w 776"/>
                <a:gd name="T13" fmla="*/ 1399 h 2543"/>
                <a:gd name="T14" fmla="*/ 394 w 776"/>
                <a:gd name="T15" fmla="*/ 1525 h 2543"/>
                <a:gd name="T16" fmla="*/ 478 w 776"/>
                <a:gd name="T17" fmla="*/ 1705 h 2543"/>
                <a:gd name="T18" fmla="*/ 478 w 776"/>
                <a:gd name="T19" fmla="*/ 1969 h 2543"/>
                <a:gd name="T20" fmla="*/ 370 w 776"/>
                <a:gd name="T21" fmla="*/ 2263 h 2543"/>
                <a:gd name="T22" fmla="*/ 124 w 776"/>
                <a:gd name="T23" fmla="*/ 2479 h 2543"/>
                <a:gd name="T24" fmla="*/ 22 w 776"/>
                <a:gd name="T25" fmla="*/ 2515 h 2543"/>
                <a:gd name="T26" fmla="*/ 196 w 776"/>
                <a:gd name="T27" fmla="*/ 2533 h 2543"/>
                <a:gd name="T28" fmla="*/ 388 w 776"/>
                <a:gd name="T29" fmla="*/ 2455 h 2543"/>
                <a:gd name="T30" fmla="*/ 502 w 776"/>
                <a:gd name="T31" fmla="*/ 2299 h 2543"/>
                <a:gd name="T32" fmla="*/ 598 w 776"/>
                <a:gd name="T33" fmla="*/ 2197 h 2543"/>
                <a:gd name="T34" fmla="*/ 694 w 776"/>
                <a:gd name="T35" fmla="*/ 2197 h 2543"/>
                <a:gd name="T36" fmla="*/ 742 w 776"/>
                <a:gd name="T37" fmla="*/ 2230 h 2543"/>
                <a:gd name="T38" fmla="*/ 712 w 776"/>
                <a:gd name="T39" fmla="*/ 2137 h 2543"/>
                <a:gd name="T40" fmla="*/ 664 w 776"/>
                <a:gd name="T41" fmla="*/ 1807 h 2543"/>
                <a:gd name="T42" fmla="*/ 670 w 776"/>
                <a:gd name="T43" fmla="*/ 1561 h 2543"/>
                <a:gd name="T44" fmla="*/ 718 w 776"/>
                <a:gd name="T45" fmla="*/ 1393 h 2543"/>
                <a:gd name="T46" fmla="*/ 748 w 776"/>
                <a:gd name="T47" fmla="*/ 1219 h 2543"/>
                <a:gd name="T48" fmla="*/ 550 w 776"/>
                <a:gd name="T49" fmla="*/ 115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sz="1800"/>
            </a:p>
          </p:txBody>
        </p:sp>
        <p:sp>
          <p:nvSpPr>
            <p:cNvPr id="1039"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14"/>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1040"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14"/>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1041"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1042"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sz="1800"/>
            </a:p>
          </p:txBody>
        </p:sp>
        <p:sp>
          <p:nvSpPr>
            <p:cNvPr id="181301" name="Freeform 53"/>
            <p:cNvSpPr>
              <a:spLocks/>
            </p:cNvSpPr>
            <p:nvPr/>
          </p:nvSpPr>
          <p:spPr bwMode="auto">
            <a:xfrm>
              <a:off x="5004" y="1"/>
              <a:ext cx="189"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sz="1800"/>
            </a:p>
          </p:txBody>
        </p:sp>
        <p:sp>
          <p:nvSpPr>
            <p:cNvPr id="1044"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tr-TR" sz="1800" smtClean="0"/>
            </a:p>
          </p:txBody>
        </p:sp>
        <p:sp>
          <p:nvSpPr>
            <p:cNvPr id="181303" name="Freeform 55"/>
            <p:cNvSpPr>
              <a:spLocks/>
            </p:cNvSpPr>
            <p:nvPr/>
          </p:nvSpPr>
          <p:spPr bwMode="auto">
            <a:xfrm>
              <a:off x="5013" y="3924"/>
              <a:ext cx="734" cy="390"/>
            </a:xfrm>
            <a:custGeom>
              <a:avLst/>
              <a:gdLst>
                <a:gd name="T0" fmla="*/ 1 w 692"/>
                <a:gd name="T1" fmla="*/ 357 h 378"/>
                <a:gd name="T2" fmla="*/ 109 w 692"/>
                <a:gd name="T3" fmla="*/ 341 h 378"/>
                <a:gd name="T4" fmla="*/ 241 w 692"/>
                <a:gd name="T5" fmla="*/ 305 h 378"/>
                <a:gd name="T6" fmla="*/ 353 w 692"/>
                <a:gd name="T7" fmla="*/ 209 h 378"/>
                <a:gd name="T8" fmla="*/ 429 w 692"/>
                <a:gd name="T9" fmla="*/ 89 h 378"/>
                <a:gd name="T10" fmla="*/ 493 w 692"/>
                <a:gd name="T11" fmla="*/ 17 h 378"/>
                <a:gd name="T12" fmla="*/ 577 w 692"/>
                <a:gd name="T13" fmla="*/ 1 h 378"/>
                <a:gd name="T14" fmla="*/ 629 w 692"/>
                <a:gd name="T15" fmla="*/ 21 h 378"/>
                <a:gd name="T16" fmla="*/ 673 w 692"/>
                <a:gd name="T17" fmla="*/ 65 h 378"/>
                <a:gd name="T18" fmla="*/ 673 w 692"/>
                <a:gd name="T19" fmla="*/ 137 h 378"/>
                <a:gd name="T20" fmla="*/ 561 w 692"/>
                <a:gd name="T21" fmla="*/ 225 h 378"/>
                <a:gd name="T22" fmla="*/ 425 w 692"/>
                <a:gd name="T23" fmla="*/ 297 h 378"/>
                <a:gd name="T24" fmla="*/ 245 w 692"/>
                <a:gd name="T25" fmla="*/ 357 h 378"/>
                <a:gd name="T26" fmla="*/ 113 w 692"/>
                <a:gd name="T27" fmla="*/ 377 h 378"/>
                <a:gd name="T28" fmla="*/ 1 w 692"/>
                <a:gd name="T29" fmla="*/ 35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tr-TR" sz="1800"/>
            </a:p>
          </p:txBody>
        </p:sp>
        <p:sp>
          <p:nvSpPr>
            <p:cNvPr id="1046" name="AutoShape 56"/>
            <p:cNvSpPr>
              <a:spLocks noChangeArrowheads="1"/>
            </p:cNvSpPr>
            <p:nvPr/>
          </p:nvSpPr>
          <p:spPr bwMode="hidden">
            <a:xfrm rot="5400000">
              <a:off x="2724" y="2089"/>
              <a:ext cx="4320" cy="14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tr-TR" sz="1800"/>
            </a:p>
          </p:txBody>
        </p:sp>
      </p:grpSp>
      <p:sp>
        <p:nvSpPr>
          <p:cNvPr id="1027" name="Rectangle 57"/>
          <p:cNvSpPr>
            <a:spLocks noGrp="1" noChangeArrowheads="1"/>
          </p:cNvSpPr>
          <p:nvPr>
            <p:ph type="title"/>
          </p:nvPr>
        </p:nvSpPr>
        <p:spPr bwMode="auto">
          <a:xfrm>
            <a:off x="292101" y="227013"/>
            <a:ext cx="99695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8" name="Rectangle 58"/>
          <p:cNvSpPr>
            <a:spLocks noGrp="1" noChangeArrowheads="1"/>
          </p:cNvSpPr>
          <p:nvPr>
            <p:ph type="body" idx="1"/>
          </p:nvPr>
        </p:nvSpPr>
        <p:spPr bwMode="auto">
          <a:xfrm>
            <a:off x="351367" y="1598613"/>
            <a:ext cx="9848851"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181307" name="Rectangle 59"/>
          <p:cNvSpPr>
            <a:spLocks noGrp="1" noChangeArrowheads="1"/>
          </p:cNvSpPr>
          <p:nvPr>
            <p:ph type="dt" sz="half" idx="2"/>
          </p:nvPr>
        </p:nvSpPr>
        <p:spPr bwMode="auto">
          <a:xfrm>
            <a:off x="402168" y="6242051"/>
            <a:ext cx="2377017"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vl1pPr>
          </a:lstStyle>
          <a:p>
            <a:pPr>
              <a:defRPr/>
            </a:pPr>
            <a:endParaRPr lang="tr-TR"/>
          </a:p>
        </p:txBody>
      </p:sp>
      <p:sp>
        <p:nvSpPr>
          <p:cNvPr id="181308" name="Rectangle 60"/>
          <p:cNvSpPr>
            <a:spLocks noGrp="1" noChangeArrowheads="1"/>
          </p:cNvSpPr>
          <p:nvPr>
            <p:ph type="ftr" sz="quarter" idx="3"/>
          </p:nvPr>
        </p:nvSpPr>
        <p:spPr bwMode="auto">
          <a:xfrm>
            <a:off x="3009900" y="6248401"/>
            <a:ext cx="4607984"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endParaRPr lang="tr-TR"/>
          </a:p>
        </p:txBody>
      </p:sp>
      <p:sp>
        <p:nvSpPr>
          <p:cNvPr id="181309" name="Rectangle 61"/>
          <p:cNvSpPr>
            <a:spLocks noGrp="1" noChangeArrowheads="1"/>
          </p:cNvSpPr>
          <p:nvPr>
            <p:ph type="sldNum" sz="quarter" idx="4"/>
          </p:nvPr>
        </p:nvSpPr>
        <p:spPr bwMode="auto">
          <a:xfrm>
            <a:off x="7823201" y="6248401"/>
            <a:ext cx="2341033"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41ADDA27-02A7-4EF6-B2F3-90716DA9AB67}" type="slidenum">
              <a:rPr lang="tr-TR"/>
              <a:pPr>
                <a:defRPr/>
              </a:pPr>
              <a:t>‹#›</a:t>
            </a:fld>
            <a:endParaRPr lang="tr-TR"/>
          </a:p>
        </p:txBody>
      </p:sp>
    </p:spTree>
    <p:extLst>
      <p:ext uri="{BB962C8B-B14F-4D97-AF65-F5344CB8AC3E}">
        <p14:creationId xmlns:p14="http://schemas.microsoft.com/office/powerpoint/2010/main" val="32696988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panose="020B0604020202020204" pitchFamily="34" charset="0"/>
        </a:defRPr>
      </a:lvl2pPr>
      <a:lvl3pPr algn="l" rtl="0" eaLnBrk="0" fontAlgn="base" hangingPunct="0">
        <a:spcBef>
          <a:spcPct val="0"/>
        </a:spcBef>
        <a:spcAft>
          <a:spcPct val="0"/>
        </a:spcAft>
        <a:defRPr sz="4000">
          <a:solidFill>
            <a:schemeClr val="tx2"/>
          </a:solidFill>
          <a:latin typeface="Arial" panose="020B0604020202020204" pitchFamily="34" charset="0"/>
        </a:defRPr>
      </a:lvl3pPr>
      <a:lvl4pPr algn="l" rtl="0" eaLnBrk="0" fontAlgn="base" hangingPunct="0">
        <a:spcBef>
          <a:spcPct val="0"/>
        </a:spcBef>
        <a:spcAft>
          <a:spcPct val="0"/>
        </a:spcAft>
        <a:defRPr sz="4000">
          <a:solidFill>
            <a:schemeClr val="tx2"/>
          </a:solidFill>
          <a:latin typeface="Arial" panose="020B0604020202020204" pitchFamily="34" charset="0"/>
        </a:defRPr>
      </a:lvl4pPr>
      <a:lvl5pPr algn="l" rtl="0" eaLnBrk="0" fontAlgn="base" hangingPunct="0">
        <a:spcBef>
          <a:spcPct val="0"/>
        </a:spcBef>
        <a:spcAft>
          <a:spcPct val="0"/>
        </a:spcAft>
        <a:defRPr sz="4000">
          <a:solidFill>
            <a:schemeClr val="tx2"/>
          </a:solidFill>
          <a:latin typeface="Arial" panose="020B0604020202020204" pitchFamily="34" charset="0"/>
        </a:defRPr>
      </a:lvl5pPr>
      <a:lvl6pPr marL="457200" algn="l" rtl="0" fontAlgn="base">
        <a:spcBef>
          <a:spcPct val="0"/>
        </a:spcBef>
        <a:spcAft>
          <a:spcPct val="0"/>
        </a:spcAft>
        <a:defRPr sz="4000">
          <a:solidFill>
            <a:schemeClr val="tx2"/>
          </a:solidFill>
          <a:latin typeface="Arial" panose="020B0604020202020204" pitchFamily="34" charset="0"/>
        </a:defRPr>
      </a:lvl6pPr>
      <a:lvl7pPr marL="914400" algn="l" rtl="0" fontAlgn="base">
        <a:spcBef>
          <a:spcPct val="0"/>
        </a:spcBef>
        <a:spcAft>
          <a:spcPct val="0"/>
        </a:spcAft>
        <a:defRPr sz="4000">
          <a:solidFill>
            <a:schemeClr val="tx2"/>
          </a:solidFill>
          <a:latin typeface="Arial" panose="020B0604020202020204" pitchFamily="34" charset="0"/>
        </a:defRPr>
      </a:lvl7pPr>
      <a:lvl8pPr marL="1371600" algn="l" rtl="0" fontAlgn="base">
        <a:spcBef>
          <a:spcPct val="0"/>
        </a:spcBef>
        <a:spcAft>
          <a:spcPct val="0"/>
        </a:spcAft>
        <a:defRPr sz="4000">
          <a:solidFill>
            <a:schemeClr val="tx2"/>
          </a:solidFill>
          <a:latin typeface="Arial" panose="020B0604020202020204" pitchFamily="34" charset="0"/>
        </a:defRPr>
      </a:lvl8pPr>
      <a:lvl9pPr marL="1828800" algn="l" rtl="0" fontAlgn="base">
        <a:spcBef>
          <a:spcPct val="0"/>
        </a:spcBef>
        <a:spcAft>
          <a:spcPct val="0"/>
        </a:spcAft>
        <a:defRPr sz="40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Blip>
          <a:blip r:embed="rId15"/>
        </a:buBlip>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SzPct val="80000"/>
        <a:buBlip>
          <a:blip r:embed="rId16"/>
        </a:buBlip>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SzPct val="70000"/>
        <a:buBlip>
          <a:blip r:embed="rId17"/>
        </a:buBlip>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743076" y="227013"/>
            <a:ext cx="7477125" cy="747712"/>
          </a:xfrm>
        </p:spPr>
        <p:txBody>
          <a:bodyPr/>
          <a:lstStyle/>
          <a:p>
            <a:pPr algn="ctr" eaLnBrk="1" hangingPunct="1"/>
            <a:r>
              <a:rPr lang="tr-TR" altLang="tr-TR" sz="3200" dirty="0">
                <a:solidFill>
                  <a:srgbClr val="FFFF00"/>
                </a:solidFill>
              </a:rPr>
              <a:t>DISEASE POSTURES</a:t>
            </a:r>
            <a:endParaRPr lang="tr-TR" altLang="tr-TR" sz="3200" dirty="0">
              <a:solidFill>
                <a:srgbClr val="FFFF00"/>
              </a:solidFill>
            </a:endParaRPr>
          </a:p>
        </p:txBody>
      </p:sp>
      <p:sp>
        <p:nvSpPr>
          <p:cNvPr id="27651" name="Rectangle 3"/>
          <p:cNvSpPr>
            <a:spLocks noGrp="1" noChangeArrowheads="1"/>
          </p:cNvSpPr>
          <p:nvPr>
            <p:ph type="body" idx="1"/>
          </p:nvPr>
        </p:nvSpPr>
        <p:spPr>
          <a:xfrm>
            <a:off x="1981200" y="1341438"/>
            <a:ext cx="8229600" cy="5327650"/>
          </a:xfrm>
        </p:spPr>
        <p:txBody>
          <a:bodyPr/>
          <a:lstStyle/>
          <a:p>
            <a:pPr eaLnBrk="1" hangingPunct="1"/>
            <a:r>
              <a:rPr lang="en-US" altLang="tr-TR" sz="2400" dirty="0">
                <a:solidFill>
                  <a:srgbClr val="FFFF00"/>
                </a:solidFill>
              </a:rPr>
              <a:t>It is a set of rules that can be used to prove that a suspected disease agent is the true disease</a:t>
            </a:r>
            <a:endParaRPr lang="tr-TR" altLang="tr-TR" sz="2400" dirty="0">
              <a:solidFill>
                <a:srgbClr val="FFFF00"/>
              </a:solidFill>
            </a:endParaRPr>
          </a:p>
          <a:p>
            <a:pPr algn="ctr" eaLnBrk="1" hangingPunct="1">
              <a:buFontTx/>
              <a:buNone/>
            </a:pPr>
            <a:r>
              <a:rPr lang="tr-TR" altLang="tr-TR" sz="2800" b="1" dirty="0">
                <a:solidFill>
                  <a:srgbClr val="FFFF00"/>
                </a:solidFill>
              </a:rPr>
              <a:t>Koch's postulates</a:t>
            </a:r>
            <a:endParaRPr lang="tr-TR" altLang="tr-TR" sz="2800" b="1" dirty="0">
              <a:solidFill>
                <a:srgbClr val="FFFF00"/>
              </a:solidFill>
            </a:endParaRPr>
          </a:p>
          <a:p>
            <a:pPr lvl="1" eaLnBrk="1" hangingPunct="1"/>
            <a:r>
              <a:rPr lang="en-US" altLang="tr-TR" sz="2400" dirty="0">
                <a:solidFill>
                  <a:srgbClr val="FFFF00"/>
                </a:solidFill>
              </a:rPr>
              <a:t>If a microorganism is found in all cases of a disease,</a:t>
            </a:r>
          </a:p>
          <a:p>
            <a:pPr lvl="1" eaLnBrk="1" hangingPunct="1"/>
            <a:r>
              <a:rPr lang="en-US" altLang="tr-TR" sz="2400" dirty="0">
                <a:solidFill>
                  <a:srgbClr val="FFFF00"/>
                </a:solidFill>
              </a:rPr>
              <a:t>If it is not found incidentally or apathetically in other diseases,</a:t>
            </a:r>
          </a:p>
          <a:p>
            <a:pPr lvl="1" eaLnBrk="1" hangingPunct="1"/>
            <a:r>
              <a:rPr lang="en-US" altLang="tr-TR" sz="2400" dirty="0">
                <a:solidFill>
                  <a:srgbClr val="FFFF00"/>
                </a:solidFill>
              </a:rPr>
              <a:t>A animal is purely isolated, it is produced in other animals of the same species, forms the same disease and if it is isolated again, it is the cause of the disease</a:t>
            </a:r>
            <a:endParaRPr lang="tr-TR" altLang="tr-TR" sz="2400" dirty="0">
              <a:solidFill>
                <a:srgbClr val="FFFF00"/>
              </a:solidFill>
            </a:endParaRPr>
          </a:p>
        </p:txBody>
      </p:sp>
    </p:spTree>
    <p:extLst>
      <p:ext uri="{BB962C8B-B14F-4D97-AF65-F5344CB8AC3E}">
        <p14:creationId xmlns:p14="http://schemas.microsoft.com/office/powerpoint/2010/main" val="28316188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743076" y="227013"/>
            <a:ext cx="7477125" cy="804862"/>
          </a:xfrm>
        </p:spPr>
        <p:txBody>
          <a:bodyPr/>
          <a:lstStyle/>
          <a:p>
            <a:pPr algn="ctr" eaLnBrk="1" hangingPunct="1"/>
            <a:r>
              <a:rPr lang="tr-TR" altLang="tr-TR" sz="2800" dirty="0">
                <a:solidFill>
                  <a:srgbClr val="FFFF00"/>
                </a:solidFill>
              </a:rPr>
              <a:t>EVANS </a:t>
            </a:r>
            <a:r>
              <a:rPr lang="tr-TR" altLang="tr-TR" sz="2800" dirty="0" smtClean="0">
                <a:solidFill>
                  <a:srgbClr val="FFFF00"/>
                </a:solidFill>
              </a:rPr>
              <a:t>Postulates</a:t>
            </a:r>
            <a:endParaRPr lang="tr-TR" altLang="tr-TR" sz="2800" dirty="0">
              <a:solidFill>
                <a:srgbClr val="FFFF00"/>
              </a:solidFill>
            </a:endParaRPr>
          </a:p>
        </p:txBody>
      </p:sp>
      <p:sp>
        <p:nvSpPr>
          <p:cNvPr id="28675" name="Rectangle 3"/>
          <p:cNvSpPr>
            <a:spLocks noGrp="1" noChangeArrowheads="1"/>
          </p:cNvSpPr>
          <p:nvPr>
            <p:ph type="body" idx="1"/>
          </p:nvPr>
        </p:nvSpPr>
        <p:spPr>
          <a:xfrm>
            <a:off x="1981200" y="1268414"/>
            <a:ext cx="8229600" cy="5400675"/>
          </a:xfrm>
        </p:spPr>
        <p:txBody>
          <a:bodyPr/>
          <a:lstStyle/>
          <a:p>
            <a:pPr eaLnBrk="1" hangingPunct="1">
              <a:lnSpc>
                <a:spcPct val="90000"/>
              </a:lnSpc>
            </a:pPr>
            <a:r>
              <a:rPr lang="en-US" altLang="tr-TR" sz="2400" dirty="0">
                <a:solidFill>
                  <a:srgbClr val="FFFF00"/>
                </a:solidFill>
              </a:rPr>
              <a:t>The frequency of disease in susceptible individuals should be significantly higher than the frequency of disease in unaffected individuals</a:t>
            </a:r>
          </a:p>
          <a:p>
            <a:pPr eaLnBrk="1" hangingPunct="1">
              <a:lnSpc>
                <a:spcPct val="90000"/>
              </a:lnSpc>
            </a:pPr>
            <a:r>
              <a:rPr lang="en-US" altLang="tr-TR" sz="2400" dirty="0">
                <a:solidFill>
                  <a:srgbClr val="FFFF00"/>
                </a:solidFill>
              </a:rPr>
              <a:t>When all other risk factors remained stable, patients should have been exposed to the suspicious effect more often than non-patients</a:t>
            </a:r>
          </a:p>
          <a:p>
            <a:pPr eaLnBrk="1" hangingPunct="1">
              <a:lnSpc>
                <a:spcPct val="90000"/>
              </a:lnSpc>
            </a:pPr>
            <a:r>
              <a:rPr lang="en-US" altLang="tr-TR" sz="2400" dirty="0">
                <a:solidFill>
                  <a:srgbClr val="FFFF00"/>
                </a:solidFill>
              </a:rPr>
              <a:t>The frequency of new disease cases seen in susceptible subjects should be considerably higher than the frequency of new disease cases in subjects not exposed to the effect</a:t>
            </a:r>
          </a:p>
          <a:p>
            <a:pPr eaLnBrk="1" hangingPunct="1">
              <a:lnSpc>
                <a:spcPct val="90000"/>
              </a:lnSpc>
            </a:pPr>
            <a:r>
              <a:rPr lang="en-US" altLang="tr-TR" sz="2400" dirty="0">
                <a:solidFill>
                  <a:srgbClr val="FFFF00"/>
                </a:solidFill>
              </a:rPr>
              <a:t>The contact with the suspicious factor should follow the course of the bell curve that incorporates the incubation period</a:t>
            </a:r>
          </a:p>
          <a:p>
            <a:pPr eaLnBrk="1" hangingPunct="1">
              <a:lnSpc>
                <a:spcPct val="90000"/>
              </a:lnSpc>
            </a:pPr>
            <a:r>
              <a:rPr lang="en-US" altLang="tr-TR" sz="2400" dirty="0">
                <a:solidFill>
                  <a:srgbClr val="FFFF00"/>
                </a:solidFill>
              </a:rPr>
              <a:t>The subject with the suspicious factor should follow a host response in a biological order ranging from mild to severe</a:t>
            </a:r>
            <a:endParaRPr lang="tr-TR" altLang="tr-TR" sz="2400" dirty="0">
              <a:solidFill>
                <a:srgbClr val="FFFF00"/>
              </a:solidFill>
            </a:endParaRPr>
          </a:p>
        </p:txBody>
      </p:sp>
      <p:sp>
        <p:nvSpPr>
          <p:cNvPr id="28676" name="Line 5"/>
          <p:cNvSpPr>
            <a:spLocks noChangeShapeType="1"/>
          </p:cNvSpPr>
          <p:nvPr/>
        </p:nvSpPr>
        <p:spPr bwMode="auto">
          <a:xfrm>
            <a:off x="2133601" y="1066800"/>
            <a:ext cx="75596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2F1311"/>
              </a:solidFill>
              <a:latin typeface="Arial" panose="020B0604020202020204" pitchFamily="34" charset="0"/>
            </a:endParaRPr>
          </a:p>
        </p:txBody>
      </p:sp>
    </p:spTree>
    <p:extLst>
      <p:ext uri="{BB962C8B-B14F-4D97-AF65-F5344CB8AC3E}">
        <p14:creationId xmlns:p14="http://schemas.microsoft.com/office/powerpoint/2010/main" val="930870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743076" y="227013"/>
            <a:ext cx="7477125" cy="804862"/>
          </a:xfrm>
        </p:spPr>
        <p:txBody>
          <a:bodyPr/>
          <a:lstStyle/>
          <a:p>
            <a:pPr algn="ctr" eaLnBrk="1" hangingPunct="1"/>
            <a:r>
              <a:rPr lang="tr-TR" altLang="tr-TR" sz="2800" dirty="0">
                <a:solidFill>
                  <a:srgbClr val="FFFF00"/>
                </a:solidFill>
              </a:rPr>
              <a:t>EVANS </a:t>
            </a:r>
            <a:r>
              <a:rPr lang="tr-TR" altLang="tr-TR" sz="2800" dirty="0" smtClean="0">
                <a:solidFill>
                  <a:srgbClr val="FFFF00"/>
                </a:solidFill>
              </a:rPr>
              <a:t>Postulates</a:t>
            </a:r>
            <a:endParaRPr lang="tr-TR" altLang="tr-TR" sz="2800" dirty="0">
              <a:solidFill>
                <a:srgbClr val="FFFF00"/>
              </a:solidFill>
            </a:endParaRPr>
          </a:p>
        </p:txBody>
      </p:sp>
      <p:sp>
        <p:nvSpPr>
          <p:cNvPr id="29699" name="Rectangle 3"/>
          <p:cNvSpPr>
            <a:spLocks noGrp="1" noChangeArrowheads="1"/>
          </p:cNvSpPr>
          <p:nvPr>
            <p:ph type="body" idx="1"/>
          </p:nvPr>
        </p:nvSpPr>
        <p:spPr>
          <a:xfrm>
            <a:off x="2040672" y="1268415"/>
            <a:ext cx="8170127" cy="5043176"/>
          </a:xfrm>
        </p:spPr>
        <p:txBody>
          <a:bodyPr/>
          <a:lstStyle/>
          <a:p>
            <a:pPr eaLnBrk="1" hangingPunct="1"/>
            <a:r>
              <a:rPr lang="en-US" altLang="tr-TR" sz="2000" dirty="0">
                <a:solidFill>
                  <a:srgbClr val="FFFF00"/>
                </a:solidFill>
              </a:rPr>
              <a:t>After the contact with the suspicious agent, the host response that does not exist before the contact should be determined, the severity should be increased if it is first contacted, and this should not occur in those who do not contact the agent</a:t>
            </a:r>
          </a:p>
          <a:p>
            <a:pPr eaLnBrk="1" hangingPunct="1"/>
            <a:r>
              <a:rPr lang="en-US" altLang="tr-TR" sz="2000" dirty="0">
                <a:solidFill>
                  <a:srgbClr val="FFFF00"/>
                </a:solidFill>
              </a:rPr>
              <a:t>The disease should be seen in significantly higher ratios than those not exposed in experimental animals and humans exposed to effect</a:t>
            </a:r>
          </a:p>
          <a:p>
            <a:pPr eaLnBrk="1" hangingPunct="1"/>
            <a:r>
              <a:rPr lang="en-US" altLang="tr-TR" sz="2000" dirty="0">
                <a:solidFill>
                  <a:srgbClr val="FFFF00"/>
                </a:solidFill>
              </a:rPr>
              <a:t>Removing or replacing the suspicious agent from the middle should reduce the incidence of disease</a:t>
            </a:r>
          </a:p>
          <a:p>
            <a:pPr eaLnBrk="1" hangingPunct="1"/>
            <a:r>
              <a:rPr lang="en-US" altLang="tr-TR" sz="2000" dirty="0">
                <a:solidFill>
                  <a:srgbClr val="FFFF00"/>
                </a:solidFill>
              </a:rPr>
              <a:t>Changing the </a:t>
            </a:r>
            <a:r>
              <a:rPr lang="en-US" altLang="tr-TR" sz="2000" dirty="0" err="1">
                <a:solidFill>
                  <a:srgbClr val="FFFF00"/>
                </a:solidFill>
              </a:rPr>
              <a:t>hoster's</a:t>
            </a:r>
            <a:r>
              <a:rPr lang="en-US" altLang="tr-TR" sz="2000" dirty="0">
                <a:solidFill>
                  <a:srgbClr val="FFFF00"/>
                </a:solidFill>
              </a:rPr>
              <a:t> response should change the course of the disease that normally occurs with the suspicious agent</a:t>
            </a:r>
          </a:p>
          <a:p>
            <a:pPr eaLnBrk="1" hangingPunct="1"/>
            <a:r>
              <a:rPr lang="en-US" altLang="tr-TR" sz="2000" dirty="0">
                <a:solidFill>
                  <a:srgbClr val="FFFF00"/>
                </a:solidFill>
              </a:rPr>
              <a:t>All established links and relationships must be valid and logical in statistical and epidemiological terms</a:t>
            </a:r>
            <a:endParaRPr lang="tr-TR" altLang="tr-TR" sz="2000" dirty="0">
              <a:solidFill>
                <a:srgbClr val="FFFF00"/>
              </a:solidFill>
            </a:endParaRPr>
          </a:p>
        </p:txBody>
      </p:sp>
      <p:sp>
        <p:nvSpPr>
          <p:cNvPr id="29700" name="Line 4"/>
          <p:cNvSpPr>
            <a:spLocks noChangeShapeType="1"/>
          </p:cNvSpPr>
          <p:nvPr/>
        </p:nvSpPr>
        <p:spPr bwMode="auto">
          <a:xfrm>
            <a:off x="2133601" y="1066800"/>
            <a:ext cx="755967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a:solidFill>
                <a:srgbClr val="2F1311"/>
              </a:solidFill>
              <a:latin typeface="Arial" panose="020B0604020202020204" pitchFamily="34" charset="0"/>
            </a:endParaRPr>
          </a:p>
        </p:txBody>
      </p:sp>
    </p:spTree>
    <p:extLst>
      <p:ext uri="{BB962C8B-B14F-4D97-AF65-F5344CB8AC3E}">
        <p14:creationId xmlns:p14="http://schemas.microsoft.com/office/powerpoint/2010/main" val="24058334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imono">
  <a:themeElements>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fontScheme name="Kimon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tr-TR"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tr-TR"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Kimono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Kimono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Kimono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Kimono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Kimono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310</Words>
  <Application>Microsoft Office PowerPoint</Application>
  <PresentationFormat>Widescreen</PresentationFormat>
  <Paragraphs>18</Paragraphs>
  <Slides>3</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vt:i4>
      </vt:variant>
    </vt:vector>
  </HeadingPairs>
  <TitlesOfParts>
    <vt:vector size="8" baseType="lpstr">
      <vt:lpstr>Arial</vt:lpstr>
      <vt:lpstr>Calibri</vt:lpstr>
      <vt:lpstr>Calibri Light</vt:lpstr>
      <vt:lpstr>Office Theme</vt:lpstr>
      <vt:lpstr>Kimono</vt:lpstr>
      <vt:lpstr>DISEASE POSTURES</vt:lpstr>
      <vt:lpstr>EVANS Postulates</vt:lpstr>
      <vt:lpstr>EVANS Postulates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HASTALIK POSTÜLATLARI</dc:title>
  <dc:creator>Windows Kullanıcısı</dc:creator>
  <cp:lastModifiedBy>Windows Kullanıcısı</cp:lastModifiedBy>
  <cp:revision>2</cp:revision>
  <dcterms:created xsi:type="dcterms:W3CDTF">2018-02-14T09:56:52Z</dcterms:created>
  <dcterms:modified xsi:type="dcterms:W3CDTF">2018-02-15T08:41:21Z</dcterms:modified>
</cp:coreProperties>
</file>