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257" r:id="rId2"/>
    <p:sldId id="258" r:id="rId3"/>
    <p:sldId id="259" r:id="rId4"/>
    <p:sldId id="260" r:id="rId5"/>
    <p:sldId id="261" r:id="rId6"/>
    <p:sldId id="262" r:id="rId7"/>
    <p:sldId id="263"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147" autoAdjust="0"/>
    <p:restoredTop sz="94660"/>
  </p:normalViewPr>
  <p:slideViewPr>
    <p:cSldViewPr snapToGrid="0">
      <p:cViewPr varScale="1">
        <p:scale>
          <a:sx n="74" d="100"/>
          <a:sy n="74" d="100"/>
        </p:scale>
        <p:origin x="57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D4B0D1-5A40-4143-8C79-F5BD30120C11}" type="datetimeFigureOut">
              <a:rPr lang="tr-TR" smtClean="0"/>
              <a:t>29.10.2017</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1DECA28-7DB4-42DB-8148-66C936A0C7D4}" type="slidenum">
              <a:rPr lang="tr-TR" smtClean="0"/>
              <a:t>‹#›</a:t>
            </a:fld>
            <a:endParaRPr lang="tr-TR"/>
          </a:p>
        </p:txBody>
      </p:sp>
    </p:spTree>
    <p:extLst>
      <p:ext uri="{BB962C8B-B14F-4D97-AF65-F5344CB8AC3E}">
        <p14:creationId xmlns:p14="http://schemas.microsoft.com/office/powerpoint/2010/main" val="34854249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4" name="Rectangle 6"/>
          <p:cNvSpPr/>
          <p:nvPr/>
        </p:nvSpPr>
        <p:spPr>
          <a:xfrm>
            <a:off x="914400" y="1346948"/>
            <a:ext cx="10363200" cy="80683"/>
          </a:xfrm>
          <a:prstGeom prst="rect">
            <a:avLst/>
          </a:prstGeom>
          <a:blipFill dpi="0" rotWithShape="1">
            <a:blip r:embed="rId2">
              <a:alphaModFix amt="80000"/>
              <a:lum bright="70000" contrast="-70000"/>
              <a:extLs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7"/>
          <p:cNvSpPr/>
          <p:nvPr/>
        </p:nvSpPr>
        <p:spPr>
          <a:xfrm>
            <a:off x="914400" y="4282764"/>
            <a:ext cx="10363200" cy="80683"/>
          </a:xfrm>
          <a:prstGeom prst="rect">
            <a:avLst/>
          </a:prstGeom>
          <a:blipFill dpi="0" rotWithShape="1">
            <a:blip r:embed="rId2">
              <a:alphaModFix amt="80000"/>
              <a:lum bright="70000" contrast="-70000"/>
              <a:extLs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8"/>
          <p:cNvSpPr/>
          <p:nvPr/>
        </p:nvSpPr>
        <p:spPr>
          <a:xfrm>
            <a:off x="914400" y="1484779"/>
            <a:ext cx="10363200" cy="2743200"/>
          </a:xfrm>
          <a:prstGeom prst="rect">
            <a:avLst/>
          </a:prstGeom>
          <a:blipFill dpi="0" rotWithShape="1">
            <a:blip r:embed="rId2">
              <a:alphaModFix amt="80000"/>
              <a:lum bright="70000" contrast="-70000"/>
              <a:extLs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7" name="Group 9"/>
          <p:cNvGrpSpPr>
            <a:grpSpLocks noChangeAspect="1"/>
          </p:cNvGrpSpPr>
          <p:nvPr/>
        </p:nvGrpSpPr>
        <p:grpSpPr bwMode="auto">
          <a:xfrm>
            <a:off x="9645651" y="4106863"/>
            <a:ext cx="1219200" cy="914400"/>
            <a:chOff x="9685338" y="4460675"/>
            <a:chExt cx="1080904" cy="1080902"/>
          </a:xfrm>
        </p:grpSpPr>
        <p:sp>
          <p:nvSpPr>
            <p:cNvPr id="8" name="Oval 7"/>
            <p:cNvSpPr/>
            <p:nvPr/>
          </p:nvSpPr>
          <p:spPr>
            <a:xfrm>
              <a:off x="9685338" y="4460675"/>
              <a:ext cx="1080904" cy="1080902"/>
            </a:xfrm>
            <a:prstGeom prst="ellipse">
              <a:avLst/>
            </a:prstGeom>
            <a:blipFill dpi="0" rotWithShape="1">
              <a:blip r:embed="rId3">
                <a:duotone>
                  <a:schemeClr val="accent1">
                    <a:shade val="45000"/>
                    <a:satMod val="135000"/>
                  </a:schemeClr>
                  <a:prstClr val="white"/>
                </a:duotone>
                <a:extLst/>
              </a:blip>
              <a:srcRect/>
              <a:tile tx="0" ty="0" sx="85000" sy="85000" flip="none" algn="tl"/>
            </a:blipFill>
            <a:ln w="25400" cap="flat" cmpd="sng" algn="ctr">
              <a:noFill/>
              <a:prstDash val="solid"/>
            </a:ln>
            <a:effectLst/>
          </p:spPr>
        </p:sp>
        <p:sp>
          <p:nvSpPr>
            <p:cNvPr id="9" name="Oval 15"/>
            <p:cNvSpPr>
              <a:spLocks noChangeArrowheads="1"/>
            </p:cNvSpPr>
            <p:nvPr/>
          </p:nvSpPr>
          <p:spPr bwMode="auto">
            <a:xfrm>
              <a:off x="9794179" y="4569516"/>
              <a:ext cx="863222" cy="863220"/>
            </a:xfrm>
            <a:prstGeom prst="ellipse">
              <a:avLst/>
            </a:prstGeom>
            <a:noFill/>
            <a:ln w="254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0"/>
                </a:spcBef>
                <a:spcAft>
                  <a:spcPct val="0"/>
                </a:spcAft>
                <a:defRPr/>
              </a:pPr>
              <a:endParaRPr lang="tr-TR" altLang="tr-TR" smtClean="0">
                <a:solidFill>
                  <a:prstClr val="black"/>
                </a:solidFill>
              </a:endParaRPr>
            </a:p>
          </p:txBody>
        </p:sp>
      </p:grpSp>
      <p:sp>
        <p:nvSpPr>
          <p:cNvPr id="2" name="Title 1"/>
          <p:cNvSpPr>
            <a:spLocks noGrp="1"/>
          </p:cNvSpPr>
          <p:nvPr>
            <p:ph type="ctrTitle"/>
          </p:nvPr>
        </p:nvSpPr>
        <p:spPr>
          <a:xfrm>
            <a:off x="1051560" y="1432223"/>
            <a:ext cx="10124440" cy="3035808"/>
          </a:xfrm>
        </p:spPr>
        <p:txBody>
          <a:bodyPr>
            <a:noAutofit/>
          </a:bodyPr>
          <a:lstStyle>
            <a:lvl1pPr algn="l">
              <a:lnSpc>
                <a:spcPct val="80000"/>
              </a:lnSpc>
              <a:defRPr sz="6400" b="0" cap="all" baseline="0">
                <a:blipFill dpi="0" rotWithShape="1">
                  <a:blip r:embed="rId3"/>
                  <a:srcRect/>
                  <a:tile tx="6350" ty="-127000" sx="65000" sy="64000" flip="none" algn="tl"/>
                </a:blip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1800" b="0">
                <a:solidFill>
                  <a:schemeClr val="tx1"/>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tr-TR" smtClean="0"/>
              <a:t>Asıl alt başlık stilini düzenlemek için tıklatın</a:t>
            </a:r>
            <a:endParaRPr lang="en-US" dirty="0"/>
          </a:p>
        </p:txBody>
      </p:sp>
      <p:sp>
        <p:nvSpPr>
          <p:cNvPr id="10"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11" name="Footer Placeholder 4"/>
          <p:cNvSpPr>
            <a:spLocks noGrp="1"/>
          </p:cNvSpPr>
          <p:nvPr>
            <p:ph type="ftr" sz="quarter" idx="11"/>
          </p:nvPr>
        </p:nvSpPr>
        <p:spPr>
          <a:xfrm>
            <a:off x="1083734" y="6272214"/>
            <a:ext cx="6326717" cy="365125"/>
          </a:xfrm>
        </p:spPr>
        <p:txBody>
          <a:bodyPr/>
          <a:lstStyle>
            <a:lvl1pPr>
              <a:defRPr/>
            </a:lvl1pPr>
          </a:lstStyle>
          <a:p>
            <a:pPr>
              <a:defRPr/>
            </a:pPr>
            <a:endParaRPr lang="tr-TR" altLang="tr-TR">
              <a:solidFill>
                <a:srgbClr val="D34817">
                  <a:lumMod val="50000"/>
                </a:srgbClr>
              </a:solidFill>
            </a:endParaRPr>
          </a:p>
        </p:txBody>
      </p:sp>
      <p:sp>
        <p:nvSpPr>
          <p:cNvPr id="12" name="Slide Number Placeholder 5"/>
          <p:cNvSpPr>
            <a:spLocks noGrp="1"/>
          </p:cNvSpPr>
          <p:nvPr>
            <p:ph type="sldNum" sz="quarter" idx="12"/>
          </p:nvPr>
        </p:nvSpPr>
        <p:spPr>
          <a:xfrm>
            <a:off x="9658351" y="4227513"/>
            <a:ext cx="1193800" cy="639762"/>
          </a:xfrm>
        </p:spPr>
        <p:txBody>
          <a:bodyPr/>
          <a:lstStyle>
            <a:lvl1pPr>
              <a:defRPr sz="2800"/>
            </a:lvl1pPr>
          </a:lstStyle>
          <a:p>
            <a:fld id="{5766DF68-74E6-4A7C-A84D-F07194EEE85E}" type="slidenum">
              <a:rPr lang="tr-TR" altLang="tr-TR"/>
              <a:pPr/>
              <a:t>‹#›</a:t>
            </a:fld>
            <a:endParaRPr lang="tr-TR" altLang="tr-TR"/>
          </a:p>
        </p:txBody>
      </p:sp>
    </p:spTree>
    <p:extLst>
      <p:ext uri="{BB962C8B-B14F-4D97-AF65-F5344CB8AC3E}">
        <p14:creationId xmlns:p14="http://schemas.microsoft.com/office/powerpoint/2010/main" val="30628870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5"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6" name="Slide Number Placeholder 5"/>
          <p:cNvSpPr>
            <a:spLocks noGrp="1"/>
          </p:cNvSpPr>
          <p:nvPr>
            <p:ph type="sldNum" sz="quarter" idx="12"/>
          </p:nvPr>
        </p:nvSpPr>
        <p:spPr/>
        <p:txBody>
          <a:bodyPr/>
          <a:lstStyle>
            <a:lvl1pPr>
              <a:defRPr/>
            </a:lvl1pPr>
          </a:lstStyle>
          <a:p>
            <a:fld id="{1FDD1606-9BEE-432B-9551-847370A63A8A}" type="slidenum">
              <a:rPr lang="tr-TR" altLang="tr-TR"/>
              <a:pPr/>
              <a:t>‹#›</a:t>
            </a:fld>
            <a:endParaRPr lang="tr-TR" altLang="tr-TR"/>
          </a:p>
        </p:txBody>
      </p:sp>
    </p:spTree>
    <p:extLst>
      <p:ext uri="{BB962C8B-B14F-4D97-AF65-F5344CB8AC3E}">
        <p14:creationId xmlns:p14="http://schemas.microsoft.com/office/powerpoint/2010/main" val="4130249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533400"/>
            <a:ext cx="2552700" cy="5638800"/>
          </a:xfrm>
        </p:spPr>
        <p:txBody>
          <a:bodyPr vert="eaVert"/>
          <a:lstStyle>
            <a:lvl1pPr>
              <a:defRPr b="0"/>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066801" y="533400"/>
            <a:ext cx="7505700" cy="56388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5"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6" name="Slide Number Placeholder 5"/>
          <p:cNvSpPr>
            <a:spLocks noGrp="1"/>
          </p:cNvSpPr>
          <p:nvPr>
            <p:ph type="sldNum" sz="quarter" idx="12"/>
          </p:nvPr>
        </p:nvSpPr>
        <p:spPr/>
        <p:txBody>
          <a:bodyPr/>
          <a:lstStyle>
            <a:lvl1pPr>
              <a:defRPr/>
            </a:lvl1pPr>
          </a:lstStyle>
          <a:p>
            <a:fld id="{01EB12BC-99B0-4F32-9960-A697A6A18C10}" type="slidenum">
              <a:rPr lang="tr-TR" altLang="tr-TR"/>
              <a:pPr/>
              <a:t>‹#›</a:t>
            </a:fld>
            <a:endParaRPr lang="tr-TR" altLang="tr-TR"/>
          </a:p>
        </p:txBody>
      </p:sp>
    </p:spTree>
    <p:extLst>
      <p:ext uri="{BB962C8B-B14F-4D97-AF65-F5344CB8AC3E}">
        <p14:creationId xmlns:p14="http://schemas.microsoft.com/office/powerpoint/2010/main" val="23813526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dgm">
  <p:cSld name="Başlık ve Diyagram veya Kuruluş Grafiği">
    <p:spTree>
      <p:nvGrpSpPr>
        <p:cNvPr id="1" name=""/>
        <p:cNvGrpSpPr/>
        <p:nvPr/>
      </p:nvGrpSpPr>
      <p:grpSpPr>
        <a:xfrm>
          <a:off x="0" y="0"/>
          <a:ext cx="0" cy="0"/>
          <a:chOff x="0" y="0"/>
          <a:chExt cx="0" cy="0"/>
        </a:xfrm>
      </p:grpSpPr>
      <p:sp>
        <p:nvSpPr>
          <p:cNvPr id="2" name="Unvan 1"/>
          <p:cNvSpPr>
            <a:spLocks noGrp="1"/>
          </p:cNvSpPr>
          <p:nvPr>
            <p:ph type="title"/>
          </p:nvPr>
        </p:nvSpPr>
        <p:spPr>
          <a:xfrm>
            <a:off x="609600" y="277814"/>
            <a:ext cx="10972800" cy="1139825"/>
          </a:xfrm>
        </p:spPr>
        <p:txBody>
          <a:bodyPr/>
          <a:lstStyle/>
          <a:p>
            <a:r>
              <a:rPr lang="tr-TR" smtClean="0"/>
              <a:t>Asıl başlık stili için tıklatın</a:t>
            </a:r>
            <a:endParaRPr lang="tr-TR"/>
          </a:p>
        </p:txBody>
      </p:sp>
      <p:sp>
        <p:nvSpPr>
          <p:cNvPr id="3" name="SmartArt Yer Tutucusu 2"/>
          <p:cNvSpPr>
            <a:spLocks noGrp="1"/>
          </p:cNvSpPr>
          <p:nvPr>
            <p:ph type="dgm" idx="1"/>
          </p:nvPr>
        </p:nvSpPr>
        <p:spPr>
          <a:xfrm>
            <a:off x="609600" y="1600201"/>
            <a:ext cx="10972800" cy="4530725"/>
          </a:xfrm>
        </p:spPr>
        <p:txBody>
          <a:bodyPr rtlCol="0">
            <a:normAutofit/>
          </a:bodyPr>
          <a:lstStyle/>
          <a:p>
            <a:pPr lvl="0"/>
            <a:endParaRPr lang="tr-TR" noProof="0" smtClean="0"/>
          </a:p>
        </p:txBody>
      </p:sp>
      <p:sp>
        <p:nvSpPr>
          <p:cNvPr id="4"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5"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6" name="Slide Number Placeholder 5"/>
          <p:cNvSpPr>
            <a:spLocks noGrp="1"/>
          </p:cNvSpPr>
          <p:nvPr>
            <p:ph type="sldNum" sz="quarter" idx="12"/>
          </p:nvPr>
        </p:nvSpPr>
        <p:spPr/>
        <p:txBody>
          <a:bodyPr/>
          <a:lstStyle>
            <a:lvl1pPr>
              <a:defRPr/>
            </a:lvl1pPr>
          </a:lstStyle>
          <a:p>
            <a:fld id="{9C111AC4-A859-41ED-9F9B-BD9C808BCF95}" type="slidenum">
              <a:rPr lang="tr-TR" altLang="tr-TR"/>
              <a:pPr/>
              <a:t>‹#›</a:t>
            </a:fld>
            <a:endParaRPr lang="tr-TR" altLang="tr-TR"/>
          </a:p>
        </p:txBody>
      </p:sp>
    </p:spTree>
    <p:extLst>
      <p:ext uri="{BB962C8B-B14F-4D97-AF65-F5344CB8AC3E}">
        <p14:creationId xmlns:p14="http://schemas.microsoft.com/office/powerpoint/2010/main" val="27503548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5"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6" name="Slide Number Placeholder 5"/>
          <p:cNvSpPr>
            <a:spLocks noGrp="1"/>
          </p:cNvSpPr>
          <p:nvPr>
            <p:ph type="sldNum" sz="quarter" idx="12"/>
          </p:nvPr>
        </p:nvSpPr>
        <p:spPr/>
        <p:txBody>
          <a:bodyPr/>
          <a:lstStyle>
            <a:lvl1pPr>
              <a:defRPr/>
            </a:lvl1pPr>
          </a:lstStyle>
          <a:p>
            <a:fld id="{A99B48C0-DAE8-4576-8630-0325AF82CB13}" type="slidenum">
              <a:rPr lang="tr-TR" altLang="tr-TR"/>
              <a:pPr/>
              <a:t>‹#›</a:t>
            </a:fld>
            <a:endParaRPr lang="tr-TR" altLang="tr-TR"/>
          </a:p>
        </p:txBody>
      </p:sp>
    </p:spTree>
    <p:extLst>
      <p:ext uri="{BB962C8B-B14F-4D97-AF65-F5344CB8AC3E}">
        <p14:creationId xmlns:p14="http://schemas.microsoft.com/office/powerpoint/2010/main" val="13982828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4" name="Rectangle 6"/>
          <p:cNvSpPr/>
          <p:nvPr/>
        </p:nvSpPr>
        <p:spPr>
          <a:xfrm>
            <a:off x="0" y="4917989"/>
            <a:ext cx="12192000" cy="1940010"/>
          </a:xfrm>
          <a:prstGeom prst="rect">
            <a:avLst/>
          </a:prstGeom>
          <a:blipFill dpi="0" rotWithShape="1">
            <a:blip r:embed="rId2">
              <a:alphaModFix amt="80000"/>
              <a:lum bright="70000" contrast="-70000"/>
              <a:extLs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5" name="Group 7"/>
          <p:cNvGrpSpPr>
            <a:grpSpLocks noChangeAspect="1"/>
          </p:cNvGrpSpPr>
          <p:nvPr/>
        </p:nvGrpSpPr>
        <p:grpSpPr bwMode="auto">
          <a:xfrm>
            <a:off x="844551" y="2430463"/>
            <a:ext cx="1219200" cy="914400"/>
            <a:chOff x="9685338" y="4460675"/>
            <a:chExt cx="1080904" cy="1080902"/>
          </a:xfrm>
        </p:grpSpPr>
        <p:sp>
          <p:nvSpPr>
            <p:cNvPr id="6" name="Oval 5"/>
            <p:cNvSpPr/>
            <p:nvPr/>
          </p:nvSpPr>
          <p:spPr>
            <a:xfrm>
              <a:off x="9685338" y="4460675"/>
              <a:ext cx="1080904" cy="1080902"/>
            </a:xfrm>
            <a:prstGeom prst="ellipse">
              <a:avLst/>
            </a:prstGeom>
            <a:blipFill dpi="0" rotWithShape="1">
              <a:blip r:embed="rId3">
                <a:duotone>
                  <a:schemeClr val="accent1">
                    <a:shade val="45000"/>
                    <a:satMod val="135000"/>
                  </a:schemeClr>
                  <a:prstClr val="white"/>
                </a:duotone>
                <a:extLst/>
              </a:blip>
              <a:srcRect/>
              <a:tile tx="0" ty="0" sx="85000" sy="85000" flip="none" algn="tl"/>
            </a:blipFill>
            <a:ln w="25400" cap="flat" cmpd="sng" algn="ctr">
              <a:noFill/>
              <a:prstDash val="solid"/>
            </a:ln>
            <a:effectLst/>
          </p:spPr>
        </p:sp>
        <p:sp>
          <p:nvSpPr>
            <p:cNvPr id="7" name="Oval 13"/>
            <p:cNvSpPr>
              <a:spLocks noChangeArrowheads="1"/>
            </p:cNvSpPr>
            <p:nvPr/>
          </p:nvSpPr>
          <p:spPr bwMode="auto">
            <a:xfrm>
              <a:off x="9794179" y="4569516"/>
              <a:ext cx="863222" cy="863220"/>
            </a:xfrm>
            <a:prstGeom prst="ellipse">
              <a:avLst/>
            </a:prstGeom>
            <a:noFill/>
            <a:ln w="254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0"/>
                </a:spcBef>
                <a:spcAft>
                  <a:spcPct val="0"/>
                </a:spcAft>
                <a:defRPr/>
              </a:pPr>
              <a:endParaRPr lang="tr-TR" altLang="tr-TR" smtClean="0">
                <a:solidFill>
                  <a:prstClr val="black"/>
                </a:solidFill>
              </a:endParaRPr>
            </a:p>
          </p:txBody>
        </p:sp>
      </p:grpSp>
      <p:sp>
        <p:nvSpPr>
          <p:cNvPr id="2" name="Title 1"/>
          <p:cNvSpPr>
            <a:spLocks noGrp="1"/>
          </p:cNvSpPr>
          <p:nvPr>
            <p:ph type="title"/>
          </p:nvPr>
        </p:nvSpPr>
        <p:spPr>
          <a:xfrm>
            <a:off x="2167128" y="1225296"/>
            <a:ext cx="9281160" cy="3520440"/>
          </a:xfrm>
        </p:spPr>
        <p:txBody>
          <a:bodyPr/>
          <a:lstStyle>
            <a:lvl1pPr>
              <a:lnSpc>
                <a:spcPct val="80000"/>
              </a:lnSpc>
              <a:defRPr sz="6400" b="0"/>
            </a:lvl1pPr>
          </a:lstStyle>
          <a:p>
            <a:r>
              <a:rPr lang="tr-TR" smtClean="0"/>
              <a:t>Asıl başlık stili için tıklatın</a:t>
            </a:r>
            <a:endParaRPr lang="en-US" dirty="0"/>
          </a:p>
        </p:txBody>
      </p:sp>
      <p:sp>
        <p:nvSpPr>
          <p:cNvPr id="3" name="Text Placeholder 2"/>
          <p:cNvSpPr>
            <a:spLocks noGrp="1"/>
          </p:cNvSpPr>
          <p:nvPr>
            <p:ph type="body" idx="1"/>
          </p:nvPr>
        </p:nvSpPr>
        <p:spPr>
          <a:xfrm>
            <a:off x="2165773" y="5020056"/>
            <a:ext cx="9052560" cy="1066800"/>
          </a:xfrm>
        </p:spPr>
        <p:txBody>
          <a:bodyPr>
            <a:normAutofit/>
          </a:bodyPr>
          <a:lstStyle>
            <a:lvl1pPr marL="0" indent="0">
              <a:buNone/>
              <a:defRPr sz="1800" b="0">
                <a:solidFill>
                  <a:schemeClr val="accent1">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8" name="Date Placeholder 3"/>
          <p:cNvSpPr>
            <a:spLocks noGrp="1"/>
          </p:cNvSpPr>
          <p:nvPr>
            <p:ph type="dt" sz="half" idx="10"/>
          </p:nvPr>
        </p:nvSpPr>
        <p:spPr>
          <a:xfrm>
            <a:off x="8593667" y="6272214"/>
            <a:ext cx="2643717" cy="365125"/>
          </a:xfrm>
        </p:spPr>
        <p:txBody>
          <a:bodyPr/>
          <a:lstStyle>
            <a:lvl1pPr>
              <a:defRPr>
                <a:solidFill>
                  <a:schemeClr val="accent1">
                    <a:lumMod val="50000"/>
                  </a:schemeClr>
                </a:solidFill>
              </a:defRPr>
            </a:lvl1pPr>
          </a:lstStyle>
          <a:p>
            <a:pPr>
              <a:defRPr/>
            </a:pPr>
            <a:endParaRPr lang="tr-TR" altLang="tr-TR">
              <a:solidFill>
                <a:srgbClr val="D34817">
                  <a:lumMod val="50000"/>
                </a:srgbClr>
              </a:solidFill>
            </a:endParaRPr>
          </a:p>
        </p:txBody>
      </p:sp>
      <p:sp>
        <p:nvSpPr>
          <p:cNvPr id="9" name="Footer Placeholder 4"/>
          <p:cNvSpPr>
            <a:spLocks noGrp="1"/>
          </p:cNvSpPr>
          <p:nvPr>
            <p:ph type="ftr" sz="quarter" idx="11"/>
          </p:nvPr>
        </p:nvSpPr>
        <p:spPr>
          <a:xfrm>
            <a:off x="2182285" y="6272214"/>
            <a:ext cx="6326716" cy="365125"/>
          </a:xfrm>
        </p:spPr>
        <p:txBody>
          <a:bodyPr/>
          <a:lstStyle>
            <a:lvl1pPr>
              <a:defRPr>
                <a:solidFill>
                  <a:schemeClr val="accent1">
                    <a:lumMod val="50000"/>
                  </a:schemeClr>
                </a:solidFill>
              </a:defRPr>
            </a:lvl1pPr>
          </a:lstStyle>
          <a:p>
            <a:pPr>
              <a:defRPr/>
            </a:pPr>
            <a:endParaRPr lang="tr-TR" altLang="tr-TR">
              <a:solidFill>
                <a:srgbClr val="D34817">
                  <a:lumMod val="50000"/>
                </a:srgbClr>
              </a:solidFill>
            </a:endParaRPr>
          </a:p>
        </p:txBody>
      </p:sp>
      <p:sp>
        <p:nvSpPr>
          <p:cNvPr id="10" name="Slide Number Placeholder 5"/>
          <p:cNvSpPr>
            <a:spLocks noGrp="1"/>
          </p:cNvSpPr>
          <p:nvPr>
            <p:ph type="sldNum" sz="quarter" idx="12"/>
          </p:nvPr>
        </p:nvSpPr>
        <p:spPr>
          <a:xfrm>
            <a:off x="861485" y="2508251"/>
            <a:ext cx="1187449" cy="720725"/>
          </a:xfrm>
        </p:spPr>
        <p:txBody>
          <a:bodyPr/>
          <a:lstStyle>
            <a:lvl1pPr>
              <a:defRPr sz="2800"/>
            </a:lvl1pPr>
          </a:lstStyle>
          <a:p>
            <a:fld id="{41550279-93A1-41B8-BB02-992637B292E5}" type="slidenum">
              <a:rPr lang="tr-TR" altLang="tr-TR"/>
              <a:pPr/>
              <a:t>‹#›</a:t>
            </a:fld>
            <a:endParaRPr lang="tr-TR" altLang="tr-TR"/>
          </a:p>
        </p:txBody>
      </p:sp>
    </p:spTree>
    <p:extLst>
      <p:ext uri="{BB962C8B-B14F-4D97-AF65-F5344CB8AC3E}">
        <p14:creationId xmlns:p14="http://schemas.microsoft.com/office/powerpoint/2010/main" val="21247558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914400" y="2194560"/>
            <a:ext cx="487680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389624" y="2194560"/>
            <a:ext cx="487680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6"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7" name="Slide Number Placeholder 5"/>
          <p:cNvSpPr>
            <a:spLocks noGrp="1"/>
          </p:cNvSpPr>
          <p:nvPr>
            <p:ph type="sldNum" sz="quarter" idx="12"/>
          </p:nvPr>
        </p:nvSpPr>
        <p:spPr/>
        <p:txBody>
          <a:bodyPr/>
          <a:lstStyle>
            <a:lvl1pPr>
              <a:defRPr/>
            </a:lvl1pPr>
          </a:lstStyle>
          <a:p>
            <a:fld id="{53106AAC-DF41-463D-86EE-656D1D0A389B}" type="slidenum">
              <a:rPr lang="tr-TR" altLang="tr-TR"/>
              <a:pPr/>
              <a:t>‹#›</a:t>
            </a:fld>
            <a:endParaRPr lang="tr-TR" altLang="tr-TR"/>
          </a:p>
        </p:txBody>
      </p:sp>
    </p:spTree>
    <p:extLst>
      <p:ext uri="{BB962C8B-B14F-4D97-AF65-F5344CB8AC3E}">
        <p14:creationId xmlns:p14="http://schemas.microsoft.com/office/powerpoint/2010/main" val="18279980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914400" y="2048256"/>
            <a:ext cx="487680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914400" y="2743200"/>
            <a:ext cx="487680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427724" y="2048256"/>
            <a:ext cx="487680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427724" y="2743200"/>
            <a:ext cx="487680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8"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9" name="Slide Number Placeholder 5"/>
          <p:cNvSpPr>
            <a:spLocks noGrp="1"/>
          </p:cNvSpPr>
          <p:nvPr>
            <p:ph type="sldNum" sz="quarter" idx="12"/>
          </p:nvPr>
        </p:nvSpPr>
        <p:spPr/>
        <p:txBody>
          <a:bodyPr/>
          <a:lstStyle>
            <a:lvl1pPr>
              <a:defRPr/>
            </a:lvl1pPr>
          </a:lstStyle>
          <a:p>
            <a:fld id="{568AAF1C-3988-4095-B657-4269435A5B9B}" type="slidenum">
              <a:rPr lang="tr-TR" altLang="tr-TR"/>
              <a:pPr/>
              <a:t>‹#›</a:t>
            </a:fld>
            <a:endParaRPr lang="tr-TR" altLang="tr-TR"/>
          </a:p>
        </p:txBody>
      </p:sp>
    </p:spTree>
    <p:extLst>
      <p:ext uri="{BB962C8B-B14F-4D97-AF65-F5344CB8AC3E}">
        <p14:creationId xmlns:p14="http://schemas.microsoft.com/office/powerpoint/2010/main" val="42786106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tr-TR" smtClean="0"/>
              <a:t>Asıl başlık stili için tıklatın</a:t>
            </a:r>
            <a:endParaRPr lang="en-US" dirty="0"/>
          </a:p>
        </p:txBody>
      </p:sp>
      <p:sp>
        <p:nvSpPr>
          <p:cNvPr id="3"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4"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5" name="Slide Number Placeholder 5"/>
          <p:cNvSpPr>
            <a:spLocks noGrp="1"/>
          </p:cNvSpPr>
          <p:nvPr>
            <p:ph type="sldNum" sz="quarter" idx="12"/>
          </p:nvPr>
        </p:nvSpPr>
        <p:spPr/>
        <p:txBody>
          <a:bodyPr/>
          <a:lstStyle>
            <a:lvl1pPr>
              <a:defRPr/>
            </a:lvl1pPr>
          </a:lstStyle>
          <a:p>
            <a:fld id="{D354658B-3D1A-4C42-8586-752DDA799857}" type="slidenum">
              <a:rPr lang="tr-TR" altLang="tr-TR"/>
              <a:pPr/>
              <a:t>‹#›</a:t>
            </a:fld>
            <a:endParaRPr lang="tr-TR" altLang="tr-TR"/>
          </a:p>
        </p:txBody>
      </p:sp>
    </p:spTree>
    <p:extLst>
      <p:ext uri="{BB962C8B-B14F-4D97-AF65-F5344CB8AC3E}">
        <p14:creationId xmlns:p14="http://schemas.microsoft.com/office/powerpoint/2010/main" val="4448929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3"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4" name="Slide Number Placeholder 5"/>
          <p:cNvSpPr>
            <a:spLocks noGrp="1"/>
          </p:cNvSpPr>
          <p:nvPr>
            <p:ph type="sldNum" sz="quarter" idx="12"/>
          </p:nvPr>
        </p:nvSpPr>
        <p:spPr/>
        <p:txBody>
          <a:bodyPr/>
          <a:lstStyle>
            <a:lvl1pPr>
              <a:defRPr/>
            </a:lvl1pPr>
          </a:lstStyle>
          <a:p>
            <a:fld id="{0B23C922-B724-4AEC-A308-ED22834D1550}" type="slidenum">
              <a:rPr lang="tr-TR" altLang="tr-TR"/>
              <a:pPr/>
              <a:t>‹#›</a:t>
            </a:fld>
            <a:endParaRPr lang="tr-TR" altLang="tr-TR"/>
          </a:p>
        </p:txBody>
      </p:sp>
    </p:spTree>
    <p:extLst>
      <p:ext uri="{BB962C8B-B14F-4D97-AF65-F5344CB8AC3E}">
        <p14:creationId xmlns:p14="http://schemas.microsoft.com/office/powerpoint/2010/main" val="23459983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5" name="Rectangle 7"/>
          <p:cNvSpPr/>
          <p:nvPr/>
        </p:nvSpPr>
        <p:spPr>
          <a:xfrm>
            <a:off x="8303741" y="2"/>
            <a:ext cx="3888259" cy="6857999"/>
          </a:xfrm>
          <a:prstGeom prst="rect">
            <a:avLst/>
          </a:prstGeom>
          <a:blipFill dpi="0" rotWithShape="1">
            <a:blip r:embed="rId2">
              <a:alphaModFix amt="60000"/>
              <a:lum bright="70000" contrast="-70000"/>
              <a:extLs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6" name="Group 11"/>
          <p:cNvGrpSpPr>
            <a:grpSpLocks/>
          </p:cNvGrpSpPr>
          <p:nvPr/>
        </p:nvGrpSpPr>
        <p:grpSpPr bwMode="auto">
          <a:xfrm>
            <a:off x="11364384" y="6254750"/>
            <a:ext cx="522816" cy="393700"/>
            <a:chOff x="8532189" y="5068824"/>
            <a:chExt cx="393192" cy="393192"/>
          </a:xfrm>
        </p:grpSpPr>
        <p:sp>
          <p:nvSpPr>
            <p:cNvPr id="7" name="Oval 6"/>
            <p:cNvSpPr>
              <a:spLocks noChangeAspect="1"/>
            </p:cNvSpPr>
            <p:nvPr/>
          </p:nvSpPr>
          <p:spPr>
            <a:xfrm>
              <a:off x="8532189" y="5068824"/>
              <a:ext cx="393192" cy="393192"/>
            </a:xfrm>
            <a:prstGeom prst="ellipse">
              <a:avLst/>
            </a:prstGeom>
            <a:blipFill dpi="0" rotWithShape="1">
              <a:blip r:embed="rId3">
                <a:duotone>
                  <a:schemeClr val="accent1">
                    <a:shade val="45000"/>
                    <a:satMod val="135000"/>
                  </a:schemeClr>
                  <a:prstClr val="white"/>
                </a:duotone>
                <a:extLst/>
              </a:blip>
              <a:srcRect/>
              <a:tile tx="50800" ty="0" sx="85000" sy="85000" flip="none" algn="tl"/>
            </a:blipFill>
            <a:ln w="25400" cap="flat" cmpd="sng" algn="ctr">
              <a:noFill/>
              <a:prstDash val="solid"/>
            </a:ln>
            <a:effectLst/>
          </p:spPr>
        </p:sp>
        <p:sp>
          <p:nvSpPr>
            <p:cNvPr id="8" name="Oval 13"/>
            <p:cNvSpPr>
              <a:spLocks noChangeAspect="1"/>
            </p:cNvSpPr>
            <p:nvPr/>
          </p:nvSpPr>
          <p:spPr bwMode="auto">
            <a:xfrm>
              <a:off x="8568802" y="5105290"/>
              <a:ext cx="319967" cy="320261"/>
            </a:xfrm>
            <a:prstGeom prst="ellipse">
              <a:avLst/>
            </a:prstGeom>
            <a:noFill/>
            <a:ln w="127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0"/>
                </a:spcBef>
                <a:spcAft>
                  <a:spcPct val="0"/>
                </a:spcAft>
                <a:defRPr/>
              </a:pPr>
              <a:endParaRPr lang="tr-TR" altLang="tr-TR" smtClean="0">
                <a:solidFill>
                  <a:prstClr val="black"/>
                </a:solidFill>
              </a:endParaRPr>
            </a:p>
          </p:txBody>
        </p:sp>
      </p:grpSp>
      <p:sp>
        <p:nvSpPr>
          <p:cNvPr id="2" name="Title 1"/>
          <p:cNvSpPr>
            <a:spLocks noGrp="1"/>
          </p:cNvSpPr>
          <p:nvPr>
            <p:ph type="title"/>
          </p:nvPr>
        </p:nvSpPr>
        <p:spPr>
          <a:xfrm>
            <a:off x="8549640" y="685800"/>
            <a:ext cx="3200400" cy="1737360"/>
          </a:xfrm>
        </p:spPr>
        <p:txBody>
          <a:bodyPr anchor="b"/>
          <a:lstStyle>
            <a:lvl1pPr>
              <a:defRPr sz="2800" b="0"/>
            </a:lvl1pPr>
          </a:lstStyle>
          <a:p>
            <a:r>
              <a:rPr lang="tr-TR" smtClean="0"/>
              <a:t>Asıl başlık stili için tıklatın</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35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9" name="Date Placeholder 8"/>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10" name="Footer Placeholder 9"/>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11" name="Slide Number Placeholder 10"/>
          <p:cNvSpPr>
            <a:spLocks noGrp="1"/>
          </p:cNvSpPr>
          <p:nvPr>
            <p:ph type="sldNum" sz="quarter" idx="12"/>
          </p:nvPr>
        </p:nvSpPr>
        <p:spPr/>
        <p:txBody>
          <a:bodyPr/>
          <a:lstStyle>
            <a:lvl1pPr>
              <a:defRPr/>
            </a:lvl1pPr>
          </a:lstStyle>
          <a:p>
            <a:fld id="{27923085-50A7-4208-809A-15AEFB182A6A}" type="slidenum">
              <a:rPr lang="tr-TR" altLang="tr-TR"/>
              <a:pPr/>
              <a:t>‹#›</a:t>
            </a:fld>
            <a:endParaRPr lang="tr-TR" altLang="tr-TR"/>
          </a:p>
        </p:txBody>
      </p:sp>
    </p:spTree>
    <p:extLst>
      <p:ext uri="{BB962C8B-B14F-4D97-AF65-F5344CB8AC3E}">
        <p14:creationId xmlns:p14="http://schemas.microsoft.com/office/powerpoint/2010/main" val="8684113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5" name="Rectangle 10"/>
          <p:cNvSpPr/>
          <p:nvPr/>
        </p:nvSpPr>
        <p:spPr>
          <a:xfrm>
            <a:off x="8303741" y="2"/>
            <a:ext cx="3888259" cy="6857999"/>
          </a:xfrm>
          <a:prstGeom prst="rect">
            <a:avLst/>
          </a:prstGeom>
          <a:blipFill dpi="0" rotWithShape="1">
            <a:blip r:embed="rId2">
              <a:alphaModFix amt="60000"/>
              <a:lum bright="70000" contrast="-70000"/>
              <a:extLs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6" name="Group 11"/>
          <p:cNvGrpSpPr>
            <a:grpSpLocks/>
          </p:cNvGrpSpPr>
          <p:nvPr/>
        </p:nvGrpSpPr>
        <p:grpSpPr bwMode="auto">
          <a:xfrm>
            <a:off x="11364384" y="6254750"/>
            <a:ext cx="522816" cy="393700"/>
            <a:chOff x="8532189" y="5068824"/>
            <a:chExt cx="393192" cy="393192"/>
          </a:xfrm>
        </p:grpSpPr>
        <p:sp>
          <p:nvSpPr>
            <p:cNvPr id="7" name="Oval 6"/>
            <p:cNvSpPr>
              <a:spLocks noChangeAspect="1"/>
            </p:cNvSpPr>
            <p:nvPr/>
          </p:nvSpPr>
          <p:spPr>
            <a:xfrm>
              <a:off x="8532189" y="5068824"/>
              <a:ext cx="393192" cy="393192"/>
            </a:xfrm>
            <a:prstGeom prst="ellipse">
              <a:avLst/>
            </a:prstGeom>
            <a:blipFill dpi="0" rotWithShape="1">
              <a:blip r:embed="rId3">
                <a:duotone>
                  <a:schemeClr val="accent1">
                    <a:shade val="45000"/>
                    <a:satMod val="135000"/>
                  </a:schemeClr>
                  <a:prstClr val="white"/>
                </a:duotone>
                <a:extLst/>
              </a:blip>
              <a:srcRect/>
              <a:tile tx="50800" ty="0" sx="85000" sy="85000" flip="none" algn="tl"/>
            </a:blipFill>
            <a:ln w="25400" cap="flat" cmpd="sng" algn="ctr">
              <a:noFill/>
              <a:prstDash val="solid"/>
            </a:ln>
            <a:effectLst/>
          </p:spPr>
        </p:sp>
        <p:sp>
          <p:nvSpPr>
            <p:cNvPr id="8" name="Oval 13"/>
            <p:cNvSpPr>
              <a:spLocks noChangeAspect="1"/>
            </p:cNvSpPr>
            <p:nvPr/>
          </p:nvSpPr>
          <p:spPr bwMode="auto">
            <a:xfrm>
              <a:off x="8568802" y="5105290"/>
              <a:ext cx="319967" cy="320261"/>
            </a:xfrm>
            <a:prstGeom prst="ellipse">
              <a:avLst/>
            </a:prstGeom>
            <a:noFill/>
            <a:ln w="127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0"/>
                </a:spcBef>
                <a:spcAft>
                  <a:spcPct val="0"/>
                </a:spcAft>
                <a:defRPr/>
              </a:pPr>
              <a:endParaRPr lang="tr-TR" altLang="tr-TR" smtClean="0">
                <a:solidFill>
                  <a:prstClr val="black"/>
                </a:solidFill>
              </a:endParaRPr>
            </a:p>
          </p:txBody>
        </p:sp>
      </p:grpSp>
      <p:sp>
        <p:nvSpPr>
          <p:cNvPr id="2" name="Title 1"/>
          <p:cNvSpPr>
            <a:spLocks noGrp="1"/>
          </p:cNvSpPr>
          <p:nvPr>
            <p:ph type="title"/>
          </p:nvPr>
        </p:nvSpPr>
        <p:spPr>
          <a:xfrm>
            <a:off x="8549640" y="685800"/>
            <a:ext cx="3200400" cy="1737360"/>
          </a:xfrm>
        </p:spPr>
        <p:txBody>
          <a:bodyPr anchor="b"/>
          <a:lstStyle>
            <a:lvl1pPr>
              <a:defRPr sz="28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 y="0"/>
            <a:ext cx="8303740" cy="6858000"/>
          </a:xfrm>
          <a:solidFill>
            <a:schemeClr val="tx2">
              <a:lumMod val="20000"/>
              <a:lumOff val="80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tr-TR" noProof="0" smtClean="0"/>
              <a:t>Resim eklemek için simgeyi tıklatın</a:t>
            </a:r>
            <a:endParaRPr lang="en-US" noProof="0"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35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9" name="Date Placeholder 7"/>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10" name="Slide Number Placeholder 9"/>
          <p:cNvSpPr>
            <a:spLocks noGrp="1"/>
          </p:cNvSpPr>
          <p:nvPr>
            <p:ph type="sldNum" sz="quarter" idx="11"/>
          </p:nvPr>
        </p:nvSpPr>
        <p:spPr/>
        <p:txBody>
          <a:bodyPr/>
          <a:lstStyle>
            <a:lvl1pPr>
              <a:defRPr/>
            </a:lvl1pPr>
          </a:lstStyle>
          <a:p>
            <a:fld id="{1D8292EF-7253-4B07-AE91-345C94FB847B}" type="slidenum">
              <a:rPr lang="tr-TR" altLang="tr-TR"/>
              <a:pPr/>
              <a:t>‹#›</a:t>
            </a:fld>
            <a:endParaRPr lang="tr-TR" altLang="tr-TR"/>
          </a:p>
        </p:txBody>
      </p:sp>
    </p:spTree>
    <p:extLst>
      <p:ext uri="{BB962C8B-B14F-4D97-AF65-F5344CB8AC3E}">
        <p14:creationId xmlns:p14="http://schemas.microsoft.com/office/powerpoint/2010/main" val="10213313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050" name="Group 11"/>
          <p:cNvGrpSpPr>
            <a:grpSpLocks/>
          </p:cNvGrpSpPr>
          <p:nvPr/>
        </p:nvGrpSpPr>
        <p:grpSpPr bwMode="auto">
          <a:xfrm>
            <a:off x="11364384" y="6254750"/>
            <a:ext cx="522816" cy="393700"/>
            <a:chOff x="8532189" y="5068824"/>
            <a:chExt cx="393192" cy="393192"/>
          </a:xfrm>
        </p:grpSpPr>
        <p:sp>
          <p:nvSpPr>
            <p:cNvPr id="8" name="Oval 7"/>
            <p:cNvSpPr>
              <a:spLocks noChangeAspect="1"/>
            </p:cNvSpPr>
            <p:nvPr/>
          </p:nvSpPr>
          <p:spPr>
            <a:xfrm>
              <a:off x="8532189" y="5068824"/>
              <a:ext cx="393192" cy="393192"/>
            </a:xfrm>
            <a:prstGeom prst="ellipse">
              <a:avLst/>
            </a:prstGeom>
            <a:blipFill dpi="0" rotWithShape="1">
              <a:blip r:embed="rId14">
                <a:duotone>
                  <a:schemeClr val="accent1">
                    <a:shade val="45000"/>
                    <a:satMod val="135000"/>
                  </a:schemeClr>
                  <a:prstClr val="white"/>
                </a:duotone>
                <a:extLst/>
              </a:blip>
              <a:srcRect/>
              <a:tile tx="50800" ty="0" sx="85000" sy="85000" flip="none" algn="tl"/>
            </a:blipFill>
            <a:ln w="25400" cap="flat" cmpd="sng" algn="ctr">
              <a:noFill/>
              <a:prstDash val="solid"/>
            </a:ln>
            <a:effectLst/>
          </p:spPr>
        </p:sp>
        <p:sp>
          <p:nvSpPr>
            <p:cNvPr id="2059" name="Oval 8"/>
            <p:cNvSpPr>
              <a:spLocks noChangeAspect="1"/>
            </p:cNvSpPr>
            <p:nvPr/>
          </p:nvSpPr>
          <p:spPr bwMode="auto">
            <a:xfrm>
              <a:off x="8568802" y="5105290"/>
              <a:ext cx="319967" cy="320261"/>
            </a:xfrm>
            <a:prstGeom prst="ellipse">
              <a:avLst/>
            </a:prstGeom>
            <a:noFill/>
            <a:ln w="127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0"/>
                </a:spcBef>
                <a:spcAft>
                  <a:spcPct val="0"/>
                </a:spcAft>
                <a:defRPr/>
              </a:pPr>
              <a:endParaRPr lang="tr-TR" altLang="tr-TR" smtClean="0">
                <a:solidFill>
                  <a:prstClr val="black"/>
                </a:solidFill>
              </a:endParaRPr>
            </a:p>
          </p:txBody>
        </p:sp>
      </p:grpSp>
      <p:sp>
        <p:nvSpPr>
          <p:cNvPr id="2" name="Title Placeholder 1"/>
          <p:cNvSpPr>
            <a:spLocks noGrp="1"/>
          </p:cNvSpPr>
          <p:nvPr>
            <p:ph type="title"/>
          </p:nvPr>
        </p:nvSpPr>
        <p:spPr>
          <a:xfrm>
            <a:off x="914400" y="484189"/>
            <a:ext cx="10363200" cy="1609725"/>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2052" name="Text Placeholder 2"/>
          <p:cNvSpPr>
            <a:spLocks noGrp="1"/>
          </p:cNvSpPr>
          <p:nvPr>
            <p:ph type="body" idx="1"/>
          </p:nvPr>
        </p:nvSpPr>
        <p:spPr bwMode="auto">
          <a:xfrm>
            <a:off x="914400" y="2120900"/>
            <a:ext cx="10363200" cy="405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endParaRPr lang="en-US" altLang="tr-TR" smtClean="0"/>
          </a:p>
        </p:txBody>
      </p:sp>
      <p:sp>
        <p:nvSpPr>
          <p:cNvPr id="4" name="Date Placeholder 3"/>
          <p:cNvSpPr>
            <a:spLocks noGrp="1"/>
          </p:cNvSpPr>
          <p:nvPr>
            <p:ph type="dt" sz="half" idx="2"/>
          </p:nvPr>
        </p:nvSpPr>
        <p:spPr>
          <a:xfrm>
            <a:off x="7990418" y="6272214"/>
            <a:ext cx="3272367" cy="365125"/>
          </a:xfrm>
          <a:prstGeom prst="rect">
            <a:avLst/>
          </a:prstGeom>
        </p:spPr>
        <p:txBody>
          <a:bodyPr vert="horz" lIns="91440" tIns="45720" rIns="91440" bIns="45720" rtlCol="0" anchor="ctr"/>
          <a:lstStyle>
            <a:lvl1pPr algn="r">
              <a:defRPr sz="1000">
                <a:solidFill>
                  <a:schemeClr val="accent1">
                    <a:lumMod val="50000"/>
                  </a:schemeClr>
                </a:solidFill>
                <a:latin typeface="Arial" panose="020B0604020202020204" pitchFamily="34" charset="0"/>
              </a:defRPr>
            </a:lvl1pPr>
          </a:lstStyle>
          <a:p>
            <a:pPr eaLnBrk="0" fontAlgn="base" hangingPunct="0">
              <a:spcBef>
                <a:spcPct val="0"/>
              </a:spcBef>
              <a:spcAft>
                <a:spcPct val="0"/>
              </a:spcAft>
              <a:defRPr/>
            </a:pPr>
            <a:endParaRPr lang="tr-TR" altLang="tr-TR">
              <a:solidFill>
                <a:srgbClr val="D34817">
                  <a:lumMod val="50000"/>
                </a:srgbClr>
              </a:solidFill>
            </a:endParaRPr>
          </a:p>
        </p:txBody>
      </p:sp>
      <p:sp>
        <p:nvSpPr>
          <p:cNvPr id="5" name="Footer Placeholder 4"/>
          <p:cNvSpPr>
            <a:spLocks noGrp="1"/>
          </p:cNvSpPr>
          <p:nvPr>
            <p:ph type="ftr" sz="quarter" idx="3"/>
          </p:nvPr>
        </p:nvSpPr>
        <p:spPr>
          <a:xfrm>
            <a:off x="914400" y="6272214"/>
            <a:ext cx="6326717" cy="365125"/>
          </a:xfrm>
          <a:prstGeom prst="rect">
            <a:avLst/>
          </a:prstGeom>
        </p:spPr>
        <p:txBody>
          <a:bodyPr vert="horz" lIns="91440" tIns="45720" rIns="91440" bIns="45720" rtlCol="0" anchor="ctr"/>
          <a:lstStyle>
            <a:lvl1pPr algn="l">
              <a:defRPr sz="1000">
                <a:solidFill>
                  <a:schemeClr val="accent1">
                    <a:lumMod val="50000"/>
                  </a:schemeClr>
                </a:solidFill>
                <a:latin typeface="Arial" panose="020B0604020202020204" pitchFamily="34" charset="0"/>
              </a:defRPr>
            </a:lvl1pPr>
          </a:lstStyle>
          <a:p>
            <a:pPr eaLnBrk="0" fontAlgn="base" hangingPunct="0">
              <a:spcBef>
                <a:spcPct val="0"/>
              </a:spcBef>
              <a:spcAft>
                <a:spcPct val="0"/>
              </a:spcAft>
              <a:defRPr/>
            </a:pPr>
            <a:endParaRPr lang="tr-TR" altLang="tr-TR">
              <a:solidFill>
                <a:srgbClr val="D34817">
                  <a:lumMod val="50000"/>
                </a:srgbClr>
              </a:solidFill>
            </a:endParaRPr>
          </a:p>
        </p:txBody>
      </p:sp>
      <p:sp>
        <p:nvSpPr>
          <p:cNvPr id="6" name="Slide Number Placeholder 5"/>
          <p:cNvSpPr>
            <a:spLocks noGrp="1"/>
          </p:cNvSpPr>
          <p:nvPr>
            <p:ph type="sldNum" sz="quarter" idx="4"/>
          </p:nvPr>
        </p:nvSpPr>
        <p:spPr>
          <a:xfrm>
            <a:off x="11311468" y="6272214"/>
            <a:ext cx="639233" cy="365125"/>
          </a:xfrm>
          <a:prstGeom prst="rect">
            <a:avLst/>
          </a:prstGeom>
        </p:spPr>
        <p:txBody>
          <a:bodyPr vert="horz" wrap="square" lIns="91440" tIns="45720" rIns="91440" bIns="45720" numCol="1" anchor="ctr" anchorCtr="0" compatLnSpc="1">
            <a:prstTxWarp prst="textNoShape">
              <a:avLst/>
            </a:prstTxWarp>
          </a:bodyPr>
          <a:lstStyle>
            <a:lvl1pPr algn="ctr">
              <a:defRPr sz="1100" b="1">
                <a:solidFill>
                  <a:srgbClr val="FFFFFF"/>
                </a:solidFill>
                <a:latin typeface="Rockwell" panose="02060603020205020403" pitchFamily="18" charset="0"/>
              </a:defRPr>
            </a:lvl1pPr>
          </a:lstStyle>
          <a:p>
            <a:pPr eaLnBrk="0" fontAlgn="base" hangingPunct="0">
              <a:spcBef>
                <a:spcPct val="0"/>
              </a:spcBef>
              <a:spcAft>
                <a:spcPct val="0"/>
              </a:spcAft>
            </a:pPr>
            <a:fld id="{35E906E1-6487-4F00-BE5F-D9AEED6419BB}" type="slidenum">
              <a:rPr lang="tr-TR" altLang="tr-TR"/>
              <a:pPr eaLnBrk="0" fontAlgn="base" hangingPunct="0">
                <a:spcBef>
                  <a:spcPct val="0"/>
                </a:spcBef>
                <a:spcAft>
                  <a:spcPct val="0"/>
                </a:spcAft>
              </a:pPr>
              <a:t>‹#›</a:t>
            </a:fld>
            <a:endParaRPr lang="tr-TR" altLang="tr-TR"/>
          </a:p>
        </p:txBody>
      </p:sp>
    </p:spTree>
    <p:extLst>
      <p:ext uri="{BB962C8B-B14F-4D97-AF65-F5344CB8AC3E}">
        <p14:creationId xmlns:p14="http://schemas.microsoft.com/office/powerpoint/2010/main" val="77207089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rtl="0" eaLnBrk="0" fontAlgn="base" hangingPunct="0">
        <a:lnSpc>
          <a:spcPct val="90000"/>
        </a:lnSpc>
        <a:spcBef>
          <a:spcPct val="0"/>
        </a:spcBef>
        <a:spcAft>
          <a:spcPct val="0"/>
        </a:spcAft>
        <a:defRPr sz="4200" kern="1200" cap="all">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a:lvl2pPr algn="l" rtl="0" eaLnBrk="0" fontAlgn="base" hangingPunct="0">
        <a:lnSpc>
          <a:spcPct val="90000"/>
        </a:lnSpc>
        <a:spcBef>
          <a:spcPct val="0"/>
        </a:spcBef>
        <a:spcAft>
          <a:spcPct val="0"/>
        </a:spcAft>
        <a:defRPr sz="4200">
          <a:solidFill>
            <a:schemeClr val="tx1"/>
          </a:solidFill>
          <a:latin typeface="Rockwell Condensed" panose="02060603050405020104" pitchFamily="18" charset="0"/>
        </a:defRPr>
      </a:lvl2pPr>
      <a:lvl3pPr algn="l" rtl="0" eaLnBrk="0" fontAlgn="base" hangingPunct="0">
        <a:lnSpc>
          <a:spcPct val="90000"/>
        </a:lnSpc>
        <a:spcBef>
          <a:spcPct val="0"/>
        </a:spcBef>
        <a:spcAft>
          <a:spcPct val="0"/>
        </a:spcAft>
        <a:defRPr sz="4200">
          <a:solidFill>
            <a:schemeClr val="tx1"/>
          </a:solidFill>
          <a:latin typeface="Rockwell Condensed" panose="02060603050405020104" pitchFamily="18" charset="0"/>
        </a:defRPr>
      </a:lvl3pPr>
      <a:lvl4pPr algn="l" rtl="0" eaLnBrk="0" fontAlgn="base" hangingPunct="0">
        <a:lnSpc>
          <a:spcPct val="90000"/>
        </a:lnSpc>
        <a:spcBef>
          <a:spcPct val="0"/>
        </a:spcBef>
        <a:spcAft>
          <a:spcPct val="0"/>
        </a:spcAft>
        <a:defRPr sz="4200">
          <a:solidFill>
            <a:schemeClr val="tx1"/>
          </a:solidFill>
          <a:latin typeface="Rockwell Condensed" panose="02060603050405020104" pitchFamily="18" charset="0"/>
        </a:defRPr>
      </a:lvl4pPr>
      <a:lvl5pPr algn="l" rtl="0" eaLnBrk="0" fontAlgn="base" hangingPunct="0">
        <a:lnSpc>
          <a:spcPct val="90000"/>
        </a:lnSpc>
        <a:spcBef>
          <a:spcPct val="0"/>
        </a:spcBef>
        <a:spcAft>
          <a:spcPct val="0"/>
        </a:spcAft>
        <a:defRPr sz="4200">
          <a:solidFill>
            <a:schemeClr val="tx1"/>
          </a:solidFill>
          <a:latin typeface="Rockwell Condensed" panose="02060603050405020104" pitchFamily="18" charset="0"/>
        </a:defRPr>
      </a:lvl5pPr>
      <a:lvl6pPr marL="457200" algn="l" rtl="0" fontAlgn="base">
        <a:lnSpc>
          <a:spcPct val="90000"/>
        </a:lnSpc>
        <a:spcBef>
          <a:spcPct val="0"/>
        </a:spcBef>
        <a:spcAft>
          <a:spcPct val="0"/>
        </a:spcAft>
        <a:defRPr sz="4200">
          <a:solidFill>
            <a:schemeClr val="tx1"/>
          </a:solidFill>
          <a:latin typeface="Rockwell Condensed" panose="02060603050405020104" pitchFamily="18" charset="0"/>
        </a:defRPr>
      </a:lvl6pPr>
      <a:lvl7pPr marL="914400" algn="l" rtl="0" fontAlgn="base">
        <a:lnSpc>
          <a:spcPct val="90000"/>
        </a:lnSpc>
        <a:spcBef>
          <a:spcPct val="0"/>
        </a:spcBef>
        <a:spcAft>
          <a:spcPct val="0"/>
        </a:spcAft>
        <a:defRPr sz="4200">
          <a:solidFill>
            <a:schemeClr val="tx1"/>
          </a:solidFill>
          <a:latin typeface="Rockwell Condensed" panose="02060603050405020104" pitchFamily="18" charset="0"/>
        </a:defRPr>
      </a:lvl7pPr>
      <a:lvl8pPr marL="1371600" algn="l" rtl="0" fontAlgn="base">
        <a:lnSpc>
          <a:spcPct val="90000"/>
        </a:lnSpc>
        <a:spcBef>
          <a:spcPct val="0"/>
        </a:spcBef>
        <a:spcAft>
          <a:spcPct val="0"/>
        </a:spcAft>
        <a:defRPr sz="4200">
          <a:solidFill>
            <a:schemeClr val="tx1"/>
          </a:solidFill>
          <a:latin typeface="Rockwell Condensed" panose="02060603050405020104" pitchFamily="18" charset="0"/>
        </a:defRPr>
      </a:lvl8pPr>
      <a:lvl9pPr marL="1828800" algn="l" rtl="0" fontAlgn="base">
        <a:lnSpc>
          <a:spcPct val="90000"/>
        </a:lnSpc>
        <a:spcBef>
          <a:spcPct val="0"/>
        </a:spcBef>
        <a:spcAft>
          <a:spcPct val="0"/>
        </a:spcAft>
        <a:defRPr sz="4200">
          <a:solidFill>
            <a:schemeClr val="tx1"/>
          </a:solidFill>
          <a:latin typeface="Rockwell Condensed" panose="02060603050405020104" pitchFamily="18" charset="0"/>
        </a:defRPr>
      </a:lvl9pPr>
    </p:titleStyle>
    <p:bodyStyle>
      <a:lvl1pPr marL="182563" indent="-182563" algn="l" rtl="0" eaLnBrk="0" fontAlgn="base" hangingPunct="0">
        <a:lnSpc>
          <a:spcPct val="90000"/>
        </a:lnSpc>
        <a:spcBef>
          <a:spcPts val="1200"/>
        </a:spcBef>
        <a:spcAft>
          <a:spcPct val="0"/>
        </a:spcAft>
        <a:buClr>
          <a:srgbClr val="9E3611"/>
        </a:buClr>
        <a:buSzPct val="85000"/>
        <a:buFont typeface="Wingdings" panose="05000000000000000000" pitchFamily="2" charset="2"/>
        <a:buChar char="§"/>
        <a:defRPr sz="2000" kern="1200">
          <a:solidFill>
            <a:schemeClr val="tx1"/>
          </a:solidFill>
          <a:latin typeface="+mn-lt"/>
          <a:ea typeface="+mn-ea"/>
          <a:cs typeface="+mn-cs"/>
        </a:defRPr>
      </a:lvl1pPr>
      <a:lvl2pPr marL="457200" indent="-182563" algn="l" rtl="0" eaLnBrk="0" fontAlgn="base" hangingPunct="0">
        <a:lnSpc>
          <a:spcPct val="90000"/>
        </a:lnSpc>
        <a:spcBef>
          <a:spcPts val="400"/>
        </a:spcBef>
        <a:spcAft>
          <a:spcPts val="200"/>
        </a:spcAft>
        <a:buClr>
          <a:srgbClr val="9E3611"/>
        </a:buClr>
        <a:buSzPct val="85000"/>
        <a:buFont typeface="Wingdings" panose="05000000000000000000" pitchFamily="2" charset="2"/>
        <a:buChar char="§"/>
        <a:defRPr kern="1200">
          <a:solidFill>
            <a:schemeClr val="tx1"/>
          </a:solidFill>
          <a:latin typeface="+mn-lt"/>
          <a:ea typeface="+mn-ea"/>
          <a:cs typeface="+mn-cs"/>
        </a:defRPr>
      </a:lvl2pPr>
      <a:lvl3pPr marL="730250" indent="-182563" algn="l" rtl="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kern="1200">
          <a:solidFill>
            <a:schemeClr val="tx1"/>
          </a:solidFill>
          <a:latin typeface="+mn-lt"/>
          <a:ea typeface="+mn-ea"/>
          <a:cs typeface="+mn-cs"/>
        </a:defRPr>
      </a:lvl3pPr>
      <a:lvl4pPr marL="1004888" indent="-182563" algn="l" rtl="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kern="1200">
          <a:solidFill>
            <a:schemeClr val="tx1"/>
          </a:solidFill>
          <a:latin typeface="+mn-lt"/>
          <a:ea typeface="+mn-ea"/>
          <a:cs typeface="+mn-cs"/>
        </a:defRPr>
      </a:lvl4pPr>
      <a:lvl5pPr marL="1279525" indent="-182563" algn="l" rtl="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p:cNvSpPr>
            <a:spLocks noChangeArrowheads="1"/>
          </p:cNvSpPr>
          <p:nvPr/>
        </p:nvSpPr>
        <p:spPr bwMode="auto">
          <a:xfrm>
            <a:off x="1703388" y="1273175"/>
            <a:ext cx="8572500" cy="76200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50000"/>
              </a:spcBef>
              <a:spcAft>
                <a:spcPct val="0"/>
              </a:spcAft>
            </a:pPr>
            <a:r>
              <a:rPr lang="tr-TR" altLang="tr-TR" sz="4400" b="1">
                <a:solidFill>
                  <a:srgbClr val="FFFF00"/>
                </a:solidFill>
              </a:rPr>
              <a:t>	</a:t>
            </a:r>
            <a:endParaRPr lang="tr-TR" altLang="tr-TR" sz="5400" b="1">
              <a:solidFill>
                <a:prstClr val="black"/>
              </a:solidFill>
            </a:endParaRPr>
          </a:p>
        </p:txBody>
      </p:sp>
      <p:sp>
        <p:nvSpPr>
          <p:cNvPr id="7171" name="Rectangle 4"/>
          <p:cNvSpPr>
            <a:spLocks noChangeArrowheads="1"/>
          </p:cNvSpPr>
          <p:nvPr/>
        </p:nvSpPr>
        <p:spPr bwMode="auto">
          <a:xfrm>
            <a:off x="1700213" y="469900"/>
            <a:ext cx="8572500" cy="45720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fontAlgn="base">
              <a:spcBef>
                <a:spcPct val="50000"/>
              </a:spcBef>
              <a:spcAft>
                <a:spcPct val="0"/>
              </a:spcAft>
            </a:pPr>
            <a:r>
              <a:rPr lang="tr-TR" altLang="tr-TR" sz="2400" b="1">
                <a:solidFill>
                  <a:srgbClr val="696464"/>
                </a:solidFill>
              </a:rPr>
              <a:t> </a:t>
            </a:r>
          </a:p>
        </p:txBody>
      </p:sp>
      <p:sp>
        <p:nvSpPr>
          <p:cNvPr id="5124" name="Rectangle 5"/>
          <p:cNvSpPr>
            <a:spLocks noGrp="1" noChangeArrowheads="1"/>
          </p:cNvSpPr>
          <p:nvPr>
            <p:ph type="ctrTitle"/>
          </p:nvPr>
        </p:nvSpPr>
        <p:spPr>
          <a:xfrm>
            <a:off x="2312988" y="1431925"/>
            <a:ext cx="7593012" cy="3036888"/>
          </a:xfrm>
        </p:spPr>
        <p:txBody>
          <a:bodyPr/>
          <a:lstStyle/>
          <a:p>
            <a:pPr algn="ctr" eaLnBrk="1" fontAlgn="auto" hangingPunct="1">
              <a:spcAft>
                <a:spcPts val="0"/>
              </a:spcAft>
              <a:defRPr/>
            </a:pPr>
            <a:r>
              <a:rPr lang="tr-TR" altLang="tr-TR" b="1" dirty="0" smtClean="0">
                <a:solidFill>
                  <a:schemeClr val="tx1"/>
                </a:solidFill>
              </a:rPr>
              <a:t>Hukukun TEMEL </a:t>
            </a:r>
            <a:r>
              <a:rPr lang="tr-TR" altLang="tr-TR" b="1" dirty="0" err="1" smtClean="0">
                <a:solidFill>
                  <a:schemeClr val="tx1"/>
                </a:solidFill>
              </a:rPr>
              <a:t>kavamları</a:t>
            </a:r>
            <a:r>
              <a:rPr lang="tr-TR" altLang="tr-TR" b="1" dirty="0" smtClean="0">
                <a:solidFill>
                  <a:schemeClr val="tx1"/>
                </a:solidFill>
              </a:rPr>
              <a:t/>
            </a:r>
            <a:br>
              <a:rPr lang="tr-TR" altLang="tr-TR" b="1" dirty="0" smtClean="0">
                <a:solidFill>
                  <a:schemeClr val="tx1"/>
                </a:solidFill>
              </a:rPr>
            </a:br>
            <a:endParaRPr lang="tr-TR" altLang="tr-TR" b="1" dirty="0" smtClean="0">
              <a:solidFill>
                <a:schemeClr val="tx1"/>
              </a:solidFill>
            </a:endParaRPr>
          </a:p>
        </p:txBody>
      </p:sp>
      <p:sp>
        <p:nvSpPr>
          <p:cNvPr id="7173" name="Rectangle 6"/>
          <p:cNvSpPr>
            <a:spLocks noGrp="1" noChangeArrowheads="1"/>
          </p:cNvSpPr>
          <p:nvPr>
            <p:ph type="subTitle" idx="1"/>
          </p:nvPr>
        </p:nvSpPr>
        <p:spPr>
          <a:xfrm>
            <a:off x="2895600" y="4268788"/>
            <a:ext cx="6400800" cy="1752600"/>
          </a:xfrm>
        </p:spPr>
        <p:txBody>
          <a:bodyPr/>
          <a:lstStyle/>
          <a:p>
            <a:pPr eaLnBrk="1" hangingPunct="1">
              <a:spcBef>
                <a:spcPct val="50000"/>
              </a:spcBef>
              <a:buClrTx/>
              <a:buSzTx/>
              <a:buFontTx/>
              <a:buNone/>
            </a:pPr>
            <a:endParaRPr lang="tr-TR" altLang="tr-TR" smtClean="0"/>
          </a:p>
        </p:txBody>
      </p:sp>
    </p:spTree>
    <p:extLst>
      <p:ext uri="{BB962C8B-B14F-4D97-AF65-F5344CB8AC3E}">
        <p14:creationId xmlns:p14="http://schemas.microsoft.com/office/powerpoint/2010/main" val="3437271548"/>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defRPr/>
            </a:pPr>
            <a:r>
              <a:rPr lang="tr-TR" b="1" dirty="0"/>
              <a:t>Kanun Boşluğu ve Doldurulması</a:t>
            </a:r>
            <a:endParaRPr lang="tr-TR" dirty="0"/>
          </a:p>
        </p:txBody>
      </p:sp>
      <p:sp>
        <p:nvSpPr>
          <p:cNvPr id="36867" name="İçerik Yer Tutucusu 2"/>
          <p:cNvSpPr>
            <a:spLocks noGrp="1"/>
          </p:cNvSpPr>
          <p:nvPr>
            <p:ph idx="1"/>
          </p:nvPr>
        </p:nvSpPr>
        <p:spPr/>
        <p:txBody>
          <a:bodyPr/>
          <a:lstStyle/>
          <a:p>
            <a:r>
              <a:rPr lang="tr-TR" altLang="tr-TR" smtClean="0"/>
              <a:t>Bir hukuksal sorun hakkında yasada kural bulunmamasına </a:t>
            </a:r>
            <a:r>
              <a:rPr lang="tr-TR" altLang="tr-TR" b="1" smtClean="0"/>
              <a:t>“yasal boşluk”</a:t>
            </a:r>
            <a:r>
              <a:rPr lang="tr-TR" altLang="tr-TR" smtClean="0"/>
              <a:t> adı verilir. Hukukta iki tür boşluktan söz edilebilir. </a:t>
            </a:r>
          </a:p>
          <a:p>
            <a:pPr lvl="1"/>
            <a:r>
              <a:rPr lang="tr-TR" altLang="tr-TR" b="1" smtClean="0"/>
              <a:t>Gerçek boşluk</a:t>
            </a:r>
            <a:r>
              <a:rPr lang="tr-TR" altLang="tr-TR" smtClean="0"/>
              <a:t>; yasada konu ile ilgili hiçbir kuralın bulunmadığı durumu ifade eder. </a:t>
            </a:r>
          </a:p>
          <a:p>
            <a:pPr lvl="1"/>
            <a:r>
              <a:rPr lang="tr-TR" altLang="tr-TR" b="1" smtClean="0"/>
              <a:t>Gerçek olmayan boşluk</a:t>
            </a:r>
            <a:r>
              <a:rPr lang="tr-TR" altLang="tr-TR" smtClean="0"/>
              <a:t> ise yasada bulunan kuralın yeterli olmadığı durumu ifade eder. </a:t>
            </a:r>
          </a:p>
          <a:p>
            <a:endParaRPr lang="tr-TR" altLang="tr-TR" smtClean="0"/>
          </a:p>
        </p:txBody>
      </p:sp>
    </p:spTree>
    <p:extLst>
      <p:ext uri="{BB962C8B-B14F-4D97-AF65-F5344CB8AC3E}">
        <p14:creationId xmlns:p14="http://schemas.microsoft.com/office/powerpoint/2010/main" val="1839205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defRPr/>
            </a:pPr>
            <a:endParaRPr lang="tr-TR" dirty="0"/>
          </a:p>
        </p:txBody>
      </p:sp>
      <p:sp>
        <p:nvSpPr>
          <p:cNvPr id="37891" name="İçerik Yer Tutucusu 2"/>
          <p:cNvSpPr>
            <a:spLocks noGrp="1"/>
          </p:cNvSpPr>
          <p:nvPr>
            <p:ph idx="1"/>
          </p:nvPr>
        </p:nvSpPr>
        <p:spPr/>
        <p:txBody>
          <a:bodyPr/>
          <a:lstStyle/>
          <a:p>
            <a:r>
              <a:rPr lang="tr-TR" altLang="tr-TR" b="1" smtClean="0"/>
              <a:t>Boşluk doldurmanın iki yolu:</a:t>
            </a:r>
            <a:endParaRPr lang="tr-TR" altLang="tr-TR" smtClean="0"/>
          </a:p>
          <a:p>
            <a:r>
              <a:rPr lang="tr-TR" altLang="tr-TR" b="1" smtClean="0"/>
              <a:t>Örnekseme (kıyas) Yolu:</a:t>
            </a:r>
            <a:r>
              <a:rPr lang="tr-TR" altLang="tr-TR" smtClean="0"/>
              <a:t> Benzer bir sorun için konmuş olan hukuk kuralında yararlanılarak yasada bulunan boşluğun giderilmesidir. Örneğin, Soyadı Kanununa göre “iğrenç ve gülünç” soyadları kullanılamaz. Soyadları hakkındaki bu kural, örnekseme yolu ile adlara da uygulanabilir. Örnekseme yolu ile boşluk doldurulmasında yürürlükteki hukuk sistemi içinde kalınır ve mevcut hukuk kurallarından yararlanılır. Ancak Ceza Hukukunda örnekseme yoluna kural olarak başvurulmaz. Çünkü Ceza hukukunda “Kanunsuz suç ve ceza olmaz” ilkesi vardır. İdare Hukuku alanında da bireylere örnekseme yolu ile yükümlülükler getirilemez.</a:t>
            </a:r>
          </a:p>
          <a:p>
            <a:endParaRPr lang="tr-TR" altLang="tr-TR" smtClean="0"/>
          </a:p>
        </p:txBody>
      </p:sp>
    </p:spTree>
    <p:extLst>
      <p:ext uri="{BB962C8B-B14F-4D97-AF65-F5344CB8AC3E}">
        <p14:creationId xmlns:p14="http://schemas.microsoft.com/office/powerpoint/2010/main" val="38523932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defRPr/>
            </a:pPr>
            <a:endParaRPr lang="tr-TR"/>
          </a:p>
        </p:txBody>
      </p:sp>
      <p:sp>
        <p:nvSpPr>
          <p:cNvPr id="38915" name="İçerik Yer Tutucusu 2"/>
          <p:cNvSpPr>
            <a:spLocks noGrp="1"/>
          </p:cNvSpPr>
          <p:nvPr>
            <p:ph idx="1"/>
          </p:nvPr>
        </p:nvSpPr>
        <p:spPr/>
        <p:txBody>
          <a:bodyPr/>
          <a:lstStyle/>
          <a:p>
            <a:r>
              <a:rPr lang="tr-TR" altLang="tr-TR" b="1" smtClean="0"/>
              <a:t>Yargıcın Hukuk Yaratması Yolu: </a:t>
            </a:r>
            <a:r>
              <a:rPr lang="tr-TR" altLang="tr-TR" smtClean="0"/>
              <a:t>Örneksemeden yararlanılarak boşluk doldurmanın mümkün olmadığı durumlarda yargıç, kendi koyacağı kural ile boşluğu doldurur. Buna yargıcın hukuk yaratma yetkisi denir. Yaratılacak kural öncelikle görülmekte olan duruma çözüm getirir nitelikte olması gerekmekle birlikte benzer olaylara da uygulanabilir nitelikte olmalıdır. </a:t>
            </a:r>
          </a:p>
          <a:p>
            <a:endParaRPr lang="tr-TR" altLang="tr-TR" smtClean="0"/>
          </a:p>
        </p:txBody>
      </p:sp>
    </p:spTree>
    <p:extLst>
      <p:ext uri="{BB962C8B-B14F-4D97-AF65-F5344CB8AC3E}">
        <p14:creationId xmlns:p14="http://schemas.microsoft.com/office/powerpoint/2010/main" val="5404646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defRPr/>
            </a:pPr>
            <a:r>
              <a:rPr lang="tr-TR" b="1" dirty="0"/>
              <a:t>Kamu Hukuku ve Özel Hukuk Ayırımı: </a:t>
            </a:r>
            <a:endParaRPr lang="tr-TR" dirty="0"/>
          </a:p>
        </p:txBody>
      </p:sp>
      <p:sp>
        <p:nvSpPr>
          <p:cNvPr id="39939" name="İçerik Yer Tutucusu 2"/>
          <p:cNvSpPr>
            <a:spLocks noGrp="1"/>
          </p:cNvSpPr>
          <p:nvPr>
            <p:ph idx="1"/>
          </p:nvPr>
        </p:nvSpPr>
        <p:spPr/>
        <p:txBody>
          <a:bodyPr/>
          <a:lstStyle/>
          <a:p>
            <a:r>
              <a:rPr lang="tr-TR" altLang="tr-TR" dirty="0" smtClean="0"/>
              <a:t>Romalı Hukukçu </a:t>
            </a:r>
            <a:r>
              <a:rPr lang="tr-TR" altLang="tr-TR" dirty="0" err="1" smtClean="0"/>
              <a:t>Ulpianus’un</a:t>
            </a:r>
            <a:r>
              <a:rPr lang="tr-TR" altLang="tr-TR" dirty="0" smtClean="0"/>
              <a:t> yaptığı ayrıma göre Kamu Hukuku Roma Devletine, Özel Hukuk ise bireylerin çıkarına ilişkindir. Toplumdaki bazı ilişkiler kamu yararını ilgilendirirken bazı ilişkiler de bireylerin yararını ilgilendirir. Ancak bu ayrım, feodal hukuk sisteminin egemen olduğu Ortaçağda kaldırılmıştır. Çünkü bu çağda devletin kişiliği ile hükümdarın özel kişiliği birleşik bir görünüm almıştır. ülkeler hükümdarların özel mülkü, toprağı işleyenler ise hükümdarın kiracıları konumunda değerlendirilmiştir. Böyle bir anlayışta hukuk kurallarının kamu ve özel olarak ayrılmasının da bir anlamı olmayacaktı.</a:t>
            </a:r>
          </a:p>
          <a:p>
            <a:pPr marL="0" indent="0">
              <a:buNone/>
            </a:pPr>
            <a:endParaRPr lang="tr-TR" altLang="tr-TR" dirty="0" smtClean="0"/>
          </a:p>
        </p:txBody>
      </p:sp>
    </p:spTree>
    <p:extLst>
      <p:ext uri="{BB962C8B-B14F-4D97-AF65-F5344CB8AC3E}">
        <p14:creationId xmlns:p14="http://schemas.microsoft.com/office/powerpoint/2010/main" val="3003813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defRPr/>
            </a:pPr>
            <a:r>
              <a:rPr lang="tr-TR" b="1" dirty="0"/>
              <a:t>Kamu Hukuku ve Özel Hukuk Ayırımı: </a:t>
            </a:r>
            <a:endParaRPr lang="tr-TR" dirty="0"/>
          </a:p>
        </p:txBody>
      </p:sp>
      <p:sp>
        <p:nvSpPr>
          <p:cNvPr id="40963" name="İçerik Yer Tutucusu 2"/>
          <p:cNvSpPr>
            <a:spLocks noGrp="1"/>
          </p:cNvSpPr>
          <p:nvPr>
            <p:ph idx="1"/>
          </p:nvPr>
        </p:nvSpPr>
        <p:spPr/>
        <p:txBody>
          <a:bodyPr/>
          <a:lstStyle/>
          <a:p>
            <a:r>
              <a:rPr lang="tr-TR" altLang="tr-TR" smtClean="0"/>
              <a:t>Fransız Devrimi ile birlikte, egemenliğin kaynağının yeniden araştırılması ve modern devlet anlayışının ortaya çıkışı kamu – özel hukuk ayrımının yeniden yapılmasına yol açmıştır. Bu ayrımın nasıl yapılması gerektiği konusunda ise farklı görüşler ortaya atılmıştır. Bu görüşlerin en önemlileri aşağıda sıralanmıştır.</a:t>
            </a:r>
          </a:p>
          <a:p>
            <a:endParaRPr lang="tr-TR" altLang="tr-TR" smtClean="0"/>
          </a:p>
        </p:txBody>
      </p:sp>
    </p:spTree>
    <p:extLst>
      <p:ext uri="{BB962C8B-B14F-4D97-AF65-F5344CB8AC3E}">
        <p14:creationId xmlns:p14="http://schemas.microsoft.com/office/powerpoint/2010/main" val="5968946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defRPr/>
            </a:pPr>
            <a:r>
              <a:rPr lang="tr-TR" b="1" dirty="0"/>
              <a:t>Kamu Hukuku</a:t>
            </a:r>
            <a:r>
              <a:rPr lang="tr-TR" dirty="0"/>
              <a:t/>
            </a:r>
            <a:br>
              <a:rPr lang="tr-TR" dirty="0"/>
            </a:br>
            <a:endParaRPr lang="tr-TR" dirty="0"/>
          </a:p>
        </p:txBody>
      </p:sp>
      <p:sp>
        <p:nvSpPr>
          <p:cNvPr id="41987" name="İçerik Yer Tutucusu 2"/>
          <p:cNvSpPr>
            <a:spLocks noGrp="1"/>
          </p:cNvSpPr>
          <p:nvPr>
            <p:ph idx="1"/>
          </p:nvPr>
        </p:nvSpPr>
        <p:spPr>
          <a:xfrm>
            <a:off x="1774825" y="2120900"/>
            <a:ext cx="8497888" cy="4051300"/>
          </a:xfrm>
        </p:spPr>
        <p:txBody>
          <a:bodyPr/>
          <a:lstStyle/>
          <a:p>
            <a:pPr algn="just"/>
            <a:r>
              <a:rPr lang="tr-TR" altLang="tr-TR" sz="2800"/>
              <a:t>İnsanların toplum halinde yaşamaya başlamaları ve bunun sonucu olarak Yöneten ve Yönetilen sınıfların ortaya çıkışı toplumlarda devlet yapısının ve anlayışının yerleşmesini sağlamıştır. </a:t>
            </a:r>
          </a:p>
          <a:p>
            <a:pPr algn="just"/>
            <a:r>
              <a:rPr lang="tr-TR" altLang="tr-TR" sz="2800"/>
              <a:t>Devletin kişilerle olan ilişkilerinde uyguladığı kurallar bir araya getirilerek bunlara genel bir ifade ile “Kamu Hukuku Kuralları” denilmiştir.</a:t>
            </a:r>
          </a:p>
          <a:p>
            <a:endParaRPr lang="tr-TR" altLang="tr-TR" smtClean="0"/>
          </a:p>
        </p:txBody>
      </p:sp>
    </p:spTree>
    <p:extLst>
      <p:ext uri="{BB962C8B-B14F-4D97-AF65-F5344CB8AC3E}">
        <p14:creationId xmlns:p14="http://schemas.microsoft.com/office/powerpoint/2010/main" val="139360849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Yazı Tipi">
  <a:themeElements>
    <a:clrScheme name="Wood Type Yazı Tip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Yazı Tipi">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Yazı Tipi">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TotalTime>
  <Words>391</Words>
  <Application>Microsoft Office PowerPoint</Application>
  <PresentationFormat>Geniş ekran</PresentationFormat>
  <Paragraphs>17</Paragraphs>
  <Slides>7</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7</vt:i4>
      </vt:variant>
    </vt:vector>
  </HeadingPairs>
  <TitlesOfParts>
    <vt:vector size="13" baseType="lpstr">
      <vt:lpstr>Arial</vt:lpstr>
      <vt:lpstr>Calibri</vt:lpstr>
      <vt:lpstr>Rockwell</vt:lpstr>
      <vt:lpstr>Rockwell Condensed</vt:lpstr>
      <vt:lpstr>Wingdings</vt:lpstr>
      <vt:lpstr>Wood Type Yazı Tipi</vt:lpstr>
      <vt:lpstr>Hukukun TEMEL kavamları </vt:lpstr>
      <vt:lpstr>Kanun Boşluğu ve Doldurulması</vt:lpstr>
      <vt:lpstr>PowerPoint Sunusu</vt:lpstr>
      <vt:lpstr>PowerPoint Sunusu</vt:lpstr>
      <vt:lpstr>Kamu Hukuku ve Özel Hukuk Ayırımı: </vt:lpstr>
      <vt:lpstr>Kamu Hukuku ve Özel Hukuk Ayırımı: </vt:lpstr>
      <vt:lpstr>Kamu Hukuku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Hukukun TEMEL kavamları</dc:title>
  <dc:creator>emir üner</dc:creator>
  <cp:lastModifiedBy>emir üner</cp:lastModifiedBy>
  <cp:revision>8</cp:revision>
  <dcterms:created xsi:type="dcterms:W3CDTF">2017-10-29T11:28:51Z</dcterms:created>
  <dcterms:modified xsi:type="dcterms:W3CDTF">2017-10-29T11:34:52Z</dcterms:modified>
</cp:coreProperties>
</file>