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9" r:id="rId6"/>
    <p:sldId id="267" r:id="rId7"/>
    <p:sldId id="270"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40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6851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03914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69350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5651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357498-F308-42D8-A88A-75ABDAEB5FE4}" type="datetimeFigureOut">
              <a:rPr lang="en-US" smtClean="0"/>
              <a:pPr/>
              <a:t>3/5/2020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97164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787675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0357498-F308-42D8-A88A-75ABDAEB5FE4}" type="datetimeFigureOut">
              <a:rPr lang="en-US" smtClean="0"/>
              <a:pPr/>
              <a:t>3/5/2020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105860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0357498-F308-42D8-A88A-75ABDAEB5FE4}" type="datetimeFigureOut">
              <a:rPr lang="en-US" smtClean="0"/>
              <a:pPr/>
              <a:t>3/5/2020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78294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357498-F308-42D8-A88A-75ABDAEB5FE4}" type="datetimeFigureOut">
              <a:rPr lang="en-US" smtClean="0"/>
              <a:pPr/>
              <a:t>3/5/2020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182151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403383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pPr/>
              <a:t>3/5/2020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301919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57498-F308-42D8-A88A-75ABDAEB5FE4}" type="datetimeFigureOut">
              <a:rPr lang="en-US" smtClean="0"/>
              <a:pPr/>
              <a:t>3/5/2020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59A3E-E459-4083-9AC2-1F4B893726B3}" type="slidenum">
              <a:rPr lang="en-US" smtClean="0"/>
              <a:pPr/>
              <a:t>‹#›</a:t>
            </a:fld>
            <a:endParaRPr lang="en-US"/>
          </a:p>
        </p:txBody>
      </p:sp>
    </p:spTree>
    <p:extLst>
      <p:ext uri="{BB962C8B-B14F-4D97-AF65-F5344CB8AC3E}">
        <p14:creationId xmlns:p14="http://schemas.microsoft.com/office/powerpoint/2010/main" xmlns="" val="2441133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19th Century Fiction II</a:t>
            </a:r>
            <a:endParaRPr lang="en-US" dirty="0"/>
          </a:p>
        </p:txBody>
      </p:sp>
      <p:sp>
        <p:nvSpPr>
          <p:cNvPr id="3" name="Alt Başlık 2"/>
          <p:cNvSpPr>
            <a:spLocks noGrp="1"/>
          </p:cNvSpPr>
          <p:nvPr>
            <p:ph type="subTitle" idx="1"/>
          </p:nvPr>
        </p:nvSpPr>
        <p:spPr/>
        <p:txBody>
          <a:bodyPr/>
          <a:lstStyle/>
          <a:p>
            <a:r>
              <a:rPr lang="tr-TR" dirty="0" err="1" smtClean="0"/>
              <a:t>The</a:t>
            </a:r>
            <a:r>
              <a:rPr lang="tr-TR" dirty="0" smtClean="0"/>
              <a:t> Adventures of </a:t>
            </a:r>
            <a:r>
              <a:rPr lang="tr-TR" dirty="0" err="1" smtClean="0"/>
              <a:t>Huckleberry</a:t>
            </a:r>
            <a:r>
              <a:rPr lang="tr-TR" dirty="0" smtClean="0"/>
              <a:t> </a:t>
            </a:r>
            <a:r>
              <a:rPr lang="tr-TR" dirty="0" err="1" smtClean="0"/>
              <a:t>Finn</a:t>
            </a:r>
            <a:endParaRPr lang="en-US" dirty="0"/>
          </a:p>
        </p:txBody>
      </p:sp>
    </p:spTree>
    <p:extLst>
      <p:ext uri="{BB962C8B-B14F-4D97-AF65-F5344CB8AC3E}">
        <p14:creationId xmlns:p14="http://schemas.microsoft.com/office/powerpoint/2010/main" xmlns="" val="753675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70000" lnSpcReduction="20000"/>
          </a:bodyPr>
          <a:lstStyle/>
          <a:p>
            <a:r>
              <a:rPr lang="tr-TR" sz="3200" dirty="0" err="1" smtClean="0"/>
              <a:t>The</a:t>
            </a:r>
            <a:r>
              <a:rPr lang="tr-TR" sz="3200" dirty="0" smtClean="0"/>
              <a:t> </a:t>
            </a:r>
            <a:r>
              <a:rPr lang="tr-TR" sz="3200" dirty="0" err="1" smtClean="0"/>
              <a:t>Closing</a:t>
            </a:r>
            <a:r>
              <a:rPr lang="tr-TR" sz="3200" dirty="0" smtClean="0"/>
              <a:t> of </a:t>
            </a:r>
            <a:r>
              <a:rPr lang="tr-TR" sz="3200" dirty="0" err="1" smtClean="0"/>
              <a:t>the</a:t>
            </a:r>
            <a:r>
              <a:rPr lang="tr-TR" sz="3200" dirty="0" smtClean="0"/>
              <a:t> </a:t>
            </a:r>
            <a:r>
              <a:rPr lang="tr-TR" sz="3200" dirty="0" err="1" smtClean="0"/>
              <a:t>Novel</a:t>
            </a:r>
            <a:endParaRPr lang="tr-TR" sz="3200" dirty="0" smtClean="0"/>
          </a:p>
          <a:p>
            <a:endParaRPr lang="tr-TR" sz="3200" dirty="0" smtClean="0"/>
          </a:p>
          <a:p>
            <a:r>
              <a:rPr lang="en-US" sz="3200" dirty="0" smtClean="0"/>
              <a:t>CHAPTER THE LAST </a:t>
            </a:r>
          </a:p>
          <a:p>
            <a:r>
              <a:rPr lang="en-US" sz="3200" dirty="0" smtClean="0"/>
              <a:t>THE first time I </a:t>
            </a:r>
            <a:r>
              <a:rPr lang="en-US" sz="3200" dirty="0" err="1" smtClean="0"/>
              <a:t>catched</a:t>
            </a:r>
            <a:r>
              <a:rPr lang="en-US" sz="3200" dirty="0" smtClean="0"/>
              <a:t> Tom private I asked him what was his idea, time of the evasion?—what it was he’d planned to do if the evasion worked all right and he managed to set a nigger free that was already free before? And he said, what he had planned in his head from the start, if we got Jim out all safe, was for us to run him down the river on the raft, and have adventures plumb to the mouth of the river, and then tell him about his being free, and take him back up home on a steamboat, in style, and pay him for his lost time, and write word ahead and get out all the niggers around, and have them waltz him into town with a torchlight procession and a brass-band, and then he would be a hero, and so would we.  But I reckoned it was about as well the way it was. </a:t>
            </a:r>
          </a:p>
          <a:p>
            <a:r>
              <a:rPr lang="en-US" sz="3200" dirty="0" smtClean="0"/>
              <a:t>We had Jim out of the chains in no time, and when Aunt Polly and Uncle Silas and Aunt Sally found out how good he helped the doctor nurse Tom, they made a heap of fuss over him, and fixed him up prime, and give him all he wanted to eat, and a good time, and nothing to do.  And we had him up to the sick-room, and had a high talk; and Tom give Jim forty dollars for being prisoner for us so patient, and doing it up so good, and Jim was pleased most to death, and busted out, and says: </a:t>
            </a:r>
          </a:p>
          <a:p>
            <a:endParaRPr lang="tr-TR" sz="3200" dirty="0" smtClean="0"/>
          </a:p>
          <a:p>
            <a:endParaRPr lang="tr-TR" sz="3200" dirty="0" smtClean="0"/>
          </a:p>
          <a:p>
            <a:endParaRPr lang="en-US" sz="3200" dirty="0" smtClean="0"/>
          </a:p>
        </p:txBody>
      </p:sp>
    </p:spTree>
    <p:extLst>
      <p:ext uri="{BB962C8B-B14F-4D97-AF65-F5344CB8AC3E}">
        <p14:creationId xmlns:p14="http://schemas.microsoft.com/office/powerpoint/2010/main" xmlns="" val="132858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0400" y="263525"/>
            <a:ext cx="10261600" cy="3841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rgbClr val="FF0000"/>
                </a:solidFill>
              </a:rPr>
              <a:t/>
            </a:r>
            <a:br>
              <a:rPr lang="en-US" dirty="0" smtClean="0">
                <a:solidFill>
                  <a:srgbClr val="FF0000"/>
                </a:solidFill>
              </a:rPr>
            </a:br>
            <a:endParaRPr lang="en-US" dirty="0"/>
          </a:p>
        </p:txBody>
      </p:sp>
      <p:sp>
        <p:nvSpPr>
          <p:cNvPr id="3" name="İçerik Yer Tutucusu 2"/>
          <p:cNvSpPr>
            <a:spLocks noGrp="1"/>
          </p:cNvSpPr>
          <p:nvPr>
            <p:ph idx="1"/>
          </p:nvPr>
        </p:nvSpPr>
        <p:spPr>
          <a:xfrm>
            <a:off x="838200" y="647700"/>
            <a:ext cx="10515600" cy="5529263"/>
          </a:xfrm>
        </p:spPr>
        <p:txBody>
          <a:bodyPr>
            <a:normAutofit fontScale="70000" lnSpcReduction="20000"/>
          </a:bodyPr>
          <a:lstStyle/>
          <a:p>
            <a:r>
              <a:rPr lang="en-US" dirty="0" smtClean="0"/>
              <a:t>“</a:t>
            </a:r>
            <a:r>
              <a:rPr lang="en-US" dirty="0" err="1" smtClean="0"/>
              <a:t>Dah</a:t>
            </a:r>
            <a:r>
              <a:rPr lang="en-US" dirty="0" smtClean="0"/>
              <a:t>, now, Huck, what I tell you?—what I tell you up </a:t>
            </a:r>
            <a:r>
              <a:rPr lang="en-US" dirty="0" err="1" smtClean="0"/>
              <a:t>dah</a:t>
            </a:r>
            <a:r>
              <a:rPr lang="en-US" dirty="0" smtClean="0"/>
              <a:t> on Jackson </a:t>
            </a:r>
            <a:r>
              <a:rPr lang="en-US" dirty="0" err="1" smtClean="0"/>
              <a:t>islan</a:t>
            </a:r>
            <a:r>
              <a:rPr lang="en-US" dirty="0" smtClean="0"/>
              <a:t>’?  I </a:t>
            </a:r>
            <a:r>
              <a:rPr lang="en-US" i="1" dirty="0" err="1" smtClean="0"/>
              <a:t>tole</a:t>
            </a:r>
            <a:r>
              <a:rPr lang="en-US" dirty="0" smtClean="0"/>
              <a:t> you I got a hairy </a:t>
            </a:r>
            <a:r>
              <a:rPr lang="en-US" dirty="0" err="1" smtClean="0"/>
              <a:t>breas</a:t>
            </a:r>
            <a:r>
              <a:rPr lang="en-US" dirty="0" smtClean="0"/>
              <a:t>’, en what’s de sign un it; en I </a:t>
            </a:r>
            <a:r>
              <a:rPr lang="en-US" i="1" dirty="0" err="1" smtClean="0"/>
              <a:t>tole</a:t>
            </a:r>
            <a:r>
              <a:rPr lang="en-US" dirty="0" smtClean="0"/>
              <a:t> you I </a:t>
            </a:r>
            <a:r>
              <a:rPr lang="en-US" dirty="0" err="1" smtClean="0"/>
              <a:t>ben</a:t>
            </a:r>
            <a:r>
              <a:rPr lang="en-US" dirty="0" smtClean="0"/>
              <a:t> rich </a:t>
            </a:r>
            <a:r>
              <a:rPr lang="en-US" dirty="0" err="1" smtClean="0"/>
              <a:t>wunst</a:t>
            </a:r>
            <a:r>
              <a:rPr lang="en-US" dirty="0" smtClean="0"/>
              <a:t>, en </a:t>
            </a:r>
            <a:r>
              <a:rPr lang="en-US" dirty="0" err="1" smtClean="0"/>
              <a:t>gwineter</a:t>
            </a:r>
            <a:r>
              <a:rPr lang="en-US" dirty="0" smtClean="0"/>
              <a:t> to be rich </a:t>
            </a:r>
            <a:r>
              <a:rPr lang="en-US" i="1" dirty="0" err="1" smtClean="0"/>
              <a:t>agin</a:t>
            </a:r>
            <a:r>
              <a:rPr lang="en-US" dirty="0" smtClean="0"/>
              <a:t>; en it’s come true; en </a:t>
            </a:r>
            <a:r>
              <a:rPr lang="en-US" dirty="0" err="1" smtClean="0"/>
              <a:t>heah</a:t>
            </a:r>
            <a:r>
              <a:rPr lang="en-US" dirty="0" smtClean="0"/>
              <a:t> she is!  </a:t>
            </a:r>
            <a:r>
              <a:rPr lang="en-US" i="1" dirty="0" err="1" smtClean="0"/>
              <a:t>dah</a:t>
            </a:r>
            <a:r>
              <a:rPr lang="en-US" dirty="0" smtClean="0"/>
              <a:t>, now! </a:t>
            </a:r>
            <a:r>
              <a:rPr lang="en-US" dirty="0" err="1" smtClean="0"/>
              <a:t>doan</a:t>
            </a:r>
            <a:r>
              <a:rPr lang="en-US" dirty="0" smtClean="0"/>
              <a:t>’ talk to </a:t>
            </a:r>
            <a:r>
              <a:rPr lang="en-US" i="1" dirty="0" smtClean="0"/>
              <a:t>me</a:t>
            </a:r>
            <a:r>
              <a:rPr lang="en-US" dirty="0" smtClean="0"/>
              <a:t>—signs is </a:t>
            </a:r>
            <a:r>
              <a:rPr lang="en-US" i="1" dirty="0" smtClean="0"/>
              <a:t>signs</a:t>
            </a:r>
            <a:r>
              <a:rPr lang="en-US" dirty="0" smtClean="0"/>
              <a:t>, mine I tell you; en I </a:t>
            </a:r>
            <a:r>
              <a:rPr lang="en-US" dirty="0" err="1" smtClean="0"/>
              <a:t>knowed</a:t>
            </a:r>
            <a:r>
              <a:rPr lang="en-US" dirty="0" smtClean="0"/>
              <a:t> </a:t>
            </a:r>
            <a:r>
              <a:rPr lang="en-US" dirty="0" err="1" smtClean="0"/>
              <a:t>jis</a:t>
            </a:r>
            <a:r>
              <a:rPr lang="en-US" dirty="0" smtClean="0"/>
              <a:t>’ ’s well ’at I ’</a:t>
            </a:r>
            <a:r>
              <a:rPr lang="en-US" dirty="0" err="1" smtClean="0"/>
              <a:t>uz</a:t>
            </a:r>
            <a:r>
              <a:rPr lang="en-US" dirty="0" smtClean="0"/>
              <a:t> </a:t>
            </a:r>
            <a:r>
              <a:rPr lang="en-US" dirty="0" err="1" smtClean="0"/>
              <a:t>gwineter</a:t>
            </a:r>
            <a:r>
              <a:rPr lang="en-US" dirty="0" smtClean="0"/>
              <a:t> be rich </a:t>
            </a:r>
            <a:r>
              <a:rPr lang="en-US" dirty="0" err="1" smtClean="0"/>
              <a:t>agin</a:t>
            </a:r>
            <a:r>
              <a:rPr lang="en-US" dirty="0" smtClean="0"/>
              <a:t> as I’s a-</a:t>
            </a:r>
            <a:r>
              <a:rPr lang="en-US" dirty="0" err="1" smtClean="0"/>
              <a:t>stannin</a:t>
            </a:r>
            <a:r>
              <a:rPr lang="en-US" dirty="0" smtClean="0"/>
              <a:t>’ </a:t>
            </a:r>
            <a:r>
              <a:rPr lang="en-US" dirty="0" err="1" smtClean="0"/>
              <a:t>heah</a:t>
            </a:r>
            <a:r>
              <a:rPr lang="en-US" dirty="0" smtClean="0"/>
              <a:t> </a:t>
            </a:r>
            <a:r>
              <a:rPr lang="en-US" dirty="0" err="1" smtClean="0"/>
              <a:t>dis</a:t>
            </a:r>
            <a:r>
              <a:rPr lang="en-US" dirty="0" smtClean="0"/>
              <a:t> minute!” </a:t>
            </a:r>
          </a:p>
          <a:p>
            <a:r>
              <a:rPr lang="en-US" dirty="0" smtClean="0"/>
              <a:t>And then Tom he talked along and talked along, and says, le’s all three slide out of here one of these nights and get an outfit, and go for howling adventures amongst the Injuns, over in the Territory, for a couple of weeks or two; and I says, all right, that suits me, but I </a:t>
            </a:r>
            <a:r>
              <a:rPr lang="en-US" dirty="0" err="1" smtClean="0"/>
              <a:t>ain’t</a:t>
            </a:r>
            <a:r>
              <a:rPr lang="en-US" dirty="0" smtClean="0"/>
              <a:t> got no money for to buy the outfit, and I reckon I couldn’t get none from home, because it’s likely pap’s been back before now, and got it all away from Judge Thatcher and drunk it up. </a:t>
            </a:r>
          </a:p>
          <a:p>
            <a:r>
              <a:rPr lang="en-US" dirty="0" smtClean="0"/>
              <a:t>“No, he </a:t>
            </a:r>
            <a:r>
              <a:rPr lang="en-US" dirty="0" err="1" smtClean="0"/>
              <a:t>hain’t</a:t>
            </a:r>
            <a:r>
              <a:rPr lang="en-US" dirty="0" smtClean="0"/>
              <a:t>,” Tom says; “it’s all there yet—six thousand dollars and more; and your pap </a:t>
            </a:r>
            <a:r>
              <a:rPr lang="en-US" dirty="0" err="1" smtClean="0"/>
              <a:t>hain’t</a:t>
            </a:r>
            <a:r>
              <a:rPr lang="en-US" dirty="0" smtClean="0"/>
              <a:t> ever been back since.  Hadn’t when I come away, anyhow.” </a:t>
            </a:r>
          </a:p>
          <a:p>
            <a:r>
              <a:rPr lang="en-US" dirty="0" smtClean="0"/>
              <a:t>Jim says, kind of solemn: </a:t>
            </a:r>
          </a:p>
          <a:p>
            <a:r>
              <a:rPr lang="en-US" dirty="0" smtClean="0"/>
              <a:t>“He </a:t>
            </a:r>
            <a:r>
              <a:rPr lang="en-US" dirty="0" err="1" smtClean="0"/>
              <a:t>ain’t</a:t>
            </a:r>
            <a:r>
              <a:rPr lang="en-US" dirty="0" smtClean="0"/>
              <a:t> a-</a:t>
            </a:r>
            <a:r>
              <a:rPr lang="en-US" dirty="0" err="1" smtClean="0"/>
              <a:t>comin</a:t>
            </a:r>
            <a:r>
              <a:rPr lang="en-US" dirty="0" smtClean="0"/>
              <a:t>’ back no mo’, Huck.” </a:t>
            </a:r>
          </a:p>
          <a:p>
            <a:r>
              <a:rPr lang="en-US" dirty="0" smtClean="0"/>
              <a:t>I says: </a:t>
            </a:r>
          </a:p>
          <a:p>
            <a:r>
              <a:rPr lang="en-US" dirty="0" smtClean="0"/>
              <a:t>“Why, Jim?” </a:t>
            </a:r>
          </a:p>
          <a:p>
            <a:r>
              <a:rPr lang="en-US" dirty="0" smtClean="0"/>
              <a:t>“</a:t>
            </a:r>
            <a:r>
              <a:rPr lang="en-US" dirty="0" err="1" smtClean="0"/>
              <a:t>Nemmine</a:t>
            </a:r>
            <a:r>
              <a:rPr lang="en-US" dirty="0" smtClean="0"/>
              <a:t> why, Huck—but he </a:t>
            </a:r>
            <a:r>
              <a:rPr lang="en-US" dirty="0" err="1" smtClean="0"/>
              <a:t>ain’t</a:t>
            </a:r>
            <a:r>
              <a:rPr lang="en-US" dirty="0" smtClean="0"/>
              <a:t> </a:t>
            </a:r>
            <a:r>
              <a:rPr lang="en-US" dirty="0" err="1" smtClean="0"/>
              <a:t>comin</a:t>
            </a:r>
            <a:r>
              <a:rPr lang="en-US" dirty="0" smtClean="0"/>
              <a:t>’ back no mo.” </a:t>
            </a:r>
          </a:p>
          <a:p>
            <a:r>
              <a:rPr lang="en-US" dirty="0" smtClean="0"/>
              <a:t>But I kept at him; so at last he says: </a:t>
            </a:r>
          </a:p>
          <a:p>
            <a:pPr marL="0" indent="0">
              <a:buNone/>
            </a:pPr>
            <a:endParaRPr lang="en-US" dirty="0"/>
          </a:p>
        </p:txBody>
      </p:sp>
    </p:spTree>
    <p:extLst>
      <p:ext uri="{BB962C8B-B14F-4D97-AF65-F5344CB8AC3E}">
        <p14:creationId xmlns:p14="http://schemas.microsoft.com/office/powerpoint/2010/main" xmlns="" val="228276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92500" lnSpcReduction="10000"/>
          </a:bodyPr>
          <a:lstStyle/>
          <a:p>
            <a:r>
              <a:rPr lang="en-US" sz="3200" dirty="0" smtClean="0"/>
              <a:t>“Doan’ you ’member de house </a:t>
            </a:r>
            <a:r>
              <a:rPr lang="en-US" sz="3200" dirty="0" err="1" smtClean="0"/>
              <a:t>dat</a:t>
            </a:r>
            <a:r>
              <a:rPr lang="en-US" sz="3200" dirty="0" smtClean="0"/>
              <a:t> was </a:t>
            </a:r>
            <a:r>
              <a:rPr lang="en-US" sz="3200" dirty="0" err="1" smtClean="0"/>
              <a:t>float’n</a:t>
            </a:r>
            <a:r>
              <a:rPr lang="en-US" sz="3200" dirty="0" smtClean="0"/>
              <a:t> down de river, en </a:t>
            </a:r>
            <a:r>
              <a:rPr lang="en-US" sz="3200" dirty="0" err="1" smtClean="0"/>
              <a:t>dey</a:t>
            </a:r>
            <a:r>
              <a:rPr lang="en-US" sz="3200" dirty="0" smtClean="0"/>
              <a:t> </a:t>
            </a:r>
            <a:r>
              <a:rPr lang="en-US" sz="3200" dirty="0" err="1" smtClean="0"/>
              <a:t>wuz</a:t>
            </a:r>
            <a:r>
              <a:rPr lang="en-US" sz="3200" dirty="0" smtClean="0"/>
              <a:t> a man in </a:t>
            </a:r>
            <a:r>
              <a:rPr lang="en-US" sz="3200" dirty="0" err="1" smtClean="0"/>
              <a:t>dah</a:t>
            </a:r>
            <a:r>
              <a:rPr lang="en-US" sz="3200" dirty="0" smtClean="0"/>
              <a:t>, </a:t>
            </a:r>
            <a:r>
              <a:rPr lang="en-US" sz="3200" dirty="0" err="1" smtClean="0"/>
              <a:t>kivered</a:t>
            </a:r>
            <a:r>
              <a:rPr lang="en-US" sz="3200" dirty="0" smtClean="0"/>
              <a:t> up, en I went in en </a:t>
            </a:r>
            <a:r>
              <a:rPr lang="en-US" sz="3200" dirty="0" err="1" smtClean="0"/>
              <a:t>unkivered</a:t>
            </a:r>
            <a:r>
              <a:rPr lang="en-US" sz="3200" dirty="0" smtClean="0"/>
              <a:t> him and </a:t>
            </a:r>
            <a:r>
              <a:rPr lang="en-US" sz="3200" dirty="0" err="1" smtClean="0"/>
              <a:t>didn</a:t>
            </a:r>
            <a:r>
              <a:rPr lang="en-US" sz="3200" dirty="0" smtClean="0"/>
              <a:t>’ let you come in?  Well, den, you kin </a:t>
            </a:r>
            <a:r>
              <a:rPr lang="en-US" sz="3200" dirty="0" err="1" smtClean="0"/>
              <a:t>git</a:t>
            </a:r>
            <a:r>
              <a:rPr lang="en-US" sz="3200" dirty="0" smtClean="0"/>
              <a:t> </a:t>
            </a:r>
            <a:r>
              <a:rPr lang="en-US" sz="3200" dirty="0" err="1" smtClean="0"/>
              <a:t>yo</a:t>
            </a:r>
            <a:r>
              <a:rPr lang="en-US" sz="3200" dirty="0" smtClean="0"/>
              <a:t>’ money when you wants it, </a:t>
            </a:r>
            <a:r>
              <a:rPr lang="en-US" sz="3200" dirty="0" err="1" smtClean="0"/>
              <a:t>kase</a:t>
            </a:r>
            <a:r>
              <a:rPr lang="en-US" sz="3200" dirty="0" smtClean="0"/>
              <a:t> </a:t>
            </a:r>
            <a:r>
              <a:rPr lang="en-US" sz="3200" dirty="0" err="1" smtClean="0"/>
              <a:t>dat</a:t>
            </a:r>
            <a:r>
              <a:rPr lang="en-US" sz="3200" dirty="0" smtClean="0"/>
              <a:t> </a:t>
            </a:r>
            <a:r>
              <a:rPr lang="en-US" sz="3200" dirty="0" err="1" smtClean="0"/>
              <a:t>wuz</a:t>
            </a:r>
            <a:r>
              <a:rPr lang="en-US" sz="3200" dirty="0" smtClean="0"/>
              <a:t> him.” </a:t>
            </a:r>
          </a:p>
          <a:p>
            <a:r>
              <a:rPr lang="en-US" sz="3200" dirty="0" smtClean="0"/>
              <a:t>Tom’s most well now, and got his bullet around his neck on a watch-guard for a watch, and is always seeing what time it is, and so there </a:t>
            </a:r>
            <a:r>
              <a:rPr lang="en-US" sz="3200" dirty="0" err="1" smtClean="0"/>
              <a:t>ain’t</a:t>
            </a:r>
            <a:r>
              <a:rPr lang="en-US" sz="3200" dirty="0" smtClean="0"/>
              <a:t> nothing more to write about, and I am rotten glad of it, because if I’d a </a:t>
            </a:r>
            <a:r>
              <a:rPr lang="en-US" sz="3200" dirty="0" err="1" smtClean="0"/>
              <a:t>knowed</a:t>
            </a:r>
            <a:r>
              <a:rPr lang="en-US" sz="3200" dirty="0" smtClean="0"/>
              <a:t> what a trouble it was to make a book I wouldn’t a tackled it, and </a:t>
            </a:r>
            <a:r>
              <a:rPr lang="en-US" sz="3200" dirty="0" err="1" smtClean="0"/>
              <a:t>ain’t</a:t>
            </a:r>
            <a:r>
              <a:rPr lang="en-US" sz="3200" dirty="0" smtClean="0"/>
              <a:t> a-going to no more.  But I reckon I got to light out for the Territory ahead of the rest, because Aunt Sally she’s going to adopt me and </a:t>
            </a:r>
            <a:r>
              <a:rPr lang="en-US" sz="3200" dirty="0" err="1" smtClean="0"/>
              <a:t>sivilize</a:t>
            </a:r>
            <a:r>
              <a:rPr lang="en-US" sz="3200" dirty="0" smtClean="0"/>
              <a:t> me, and I can’t stand it.  I been there before. </a:t>
            </a:r>
          </a:p>
          <a:p>
            <a:r>
              <a:rPr lang="en-US" sz="3200" dirty="0" smtClean="0"/>
              <a:t>THE END. YOURS TRULY, </a:t>
            </a:r>
            <a:r>
              <a:rPr lang="en-US" sz="3200" i="1" dirty="0" smtClean="0"/>
              <a:t>HUCK FINN</a:t>
            </a:r>
            <a:r>
              <a:rPr lang="en-US" sz="3200" dirty="0" smtClean="0"/>
              <a:t>. </a:t>
            </a:r>
          </a:p>
          <a:p>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en-US" sz="3200" dirty="0" smtClean="0"/>
              <a:t>THE END. YOURS TRULY, </a:t>
            </a:r>
            <a:r>
              <a:rPr lang="en-US" sz="3200" i="1" dirty="0" smtClean="0"/>
              <a:t>HUCK FINN</a:t>
            </a:r>
            <a:r>
              <a:rPr lang="en-US" sz="3200" dirty="0" smtClean="0"/>
              <a:t>. </a:t>
            </a:r>
            <a:r>
              <a:rPr lang="tr-TR" sz="3200" dirty="0" smtClean="0"/>
              <a:t> </a:t>
            </a:r>
            <a:r>
              <a:rPr lang="tr-TR" sz="3200" dirty="0" err="1" smtClean="0"/>
              <a:t>This</a:t>
            </a:r>
            <a:r>
              <a:rPr lang="tr-TR" sz="3200" dirty="0" smtClean="0"/>
              <a:t> </a:t>
            </a:r>
            <a:r>
              <a:rPr lang="tr-TR" sz="3200" dirty="0" err="1" smtClean="0"/>
              <a:t>statement</a:t>
            </a:r>
            <a:r>
              <a:rPr lang="tr-TR" sz="3200" dirty="0" smtClean="0"/>
              <a:t> </a:t>
            </a:r>
            <a:r>
              <a:rPr lang="tr-TR" sz="3200" dirty="0" err="1" smtClean="0"/>
              <a:t>or</a:t>
            </a:r>
            <a:r>
              <a:rPr lang="tr-TR" sz="3200" dirty="0" smtClean="0"/>
              <a:t> </a:t>
            </a:r>
            <a:r>
              <a:rPr lang="tr-TR" sz="3200" dirty="0" err="1" smtClean="0"/>
              <a:t>salutation</a:t>
            </a:r>
            <a:r>
              <a:rPr lang="tr-TR" sz="3200" dirty="0" smtClean="0"/>
              <a:t> is not </a:t>
            </a:r>
            <a:r>
              <a:rPr lang="tr-TR" sz="3200" dirty="0" err="1" smtClean="0"/>
              <a:t>found</a:t>
            </a:r>
            <a:r>
              <a:rPr lang="tr-TR" sz="3200" dirty="0" smtClean="0"/>
              <a:t> in </a:t>
            </a:r>
            <a:r>
              <a:rPr lang="tr-TR" sz="3200" dirty="0" err="1" smtClean="0"/>
              <a:t>all</a:t>
            </a:r>
            <a:r>
              <a:rPr lang="tr-TR" sz="3200" dirty="0" smtClean="0"/>
              <a:t> </a:t>
            </a:r>
            <a:r>
              <a:rPr lang="tr-TR" sz="3200" dirty="0" err="1" smtClean="0"/>
              <a:t>editions</a:t>
            </a:r>
            <a:r>
              <a:rPr lang="tr-TR" sz="3200" dirty="0" smtClean="0"/>
              <a:t> of </a:t>
            </a:r>
            <a:r>
              <a:rPr lang="tr-TR" sz="3200" dirty="0" err="1" smtClean="0"/>
              <a:t>the</a:t>
            </a:r>
            <a:r>
              <a:rPr lang="tr-TR" sz="3200" dirty="0" smtClean="0"/>
              <a:t> </a:t>
            </a:r>
            <a:r>
              <a:rPr lang="tr-TR" sz="3200" dirty="0" err="1" smtClean="0"/>
              <a:t>novel</a:t>
            </a:r>
            <a:r>
              <a:rPr lang="tr-TR" sz="3200" dirty="0" smtClean="0"/>
              <a:t>. Yet it </a:t>
            </a:r>
            <a:r>
              <a:rPr lang="tr-TR" sz="3200" dirty="0" err="1" smtClean="0"/>
              <a:t>makes</a:t>
            </a:r>
            <a:r>
              <a:rPr lang="tr-TR" sz="3200" dirty="0" smtClean="0"/>
              <a:t> </a:t>
            </a:r>
            <a:r>
              <a:rPr lang="tr-TR" sz="3200" dirty="0" smtClean="0"/>
              <a:t>sense; in </a:t>
            </a:r>
            <a:r>
              <a:rPr lang="tr-TR" sz="3200" dirty="0" err="1" smtClean="0"/>
              <a:t>the</a:t>
            </a:r>
            <a:r>
              <a:rPr lang="tr-TR" sz="3200" dirty="0" smtClean="0"/>
              <a:t> </a:t>
            </a:r>
            <a:r>
              <a:rPr lang="tr-TR" sz="3200" dirty="0" err="1" smtClean="0"/>
              <a:t>end</a:t>
            </a:r>
            <a:r>
              <a:rPr lang="tr-TR" sz="3200" dirty="0" smtClean="0"/>
              <a:t> </a:t>
            </a:r>
            <a:r>
              <a:rPr lang="tr-TR" sz="3200" dirty="0" err="1" smtClean="0"/>
              <a:t>we</a:t>
            </a:r>
            <a:r>
              <a:rPr lang="tr-TR" sz="3200" dirty="0" smtClean="0"/>
              <a:t> </a:t>
            </a:r>
            <a:r>
              <a:rPr lang="tr-TR" sz="3200" dirty="0" err="1" smtClean="0"/>
              <a:t>know</a:t>
            </a:r>
            <a:r>
              <a:rPr lang="tr-TR" sz="3200" dirty="0" smtClean="0"/>
              <a:t> </a:t>
            </a:r>
            <a:r>
              <a:rPr lang="tr-TR" sz="3200" dirty="0" err="1" smtClean="0"/>
              <a:t>from</a:t>
            </a:r>
            <a:r>
              <a:rPr lang="tr-TR" sz="3200" dirty="0" smtClean="0"/>
              <a:t> </a:t>
            </a:r>
            <a:r>
              <a:rPr lang="tr-TR" sz="3200" dirty="0" err="1" smtClean="0"/>
              <a:t>the</a:t>
            </a:r>
            <a:r>
              <a:rPr lang="tr-TR" sz="3200" dirty="0" smtClean="0"/>
              <a:t> </a:t>
            </a:r>
            <a:r>
              <a:rPr lang="tr-TR" sz="3200" dirty="0" err="1" smtClean="0"/>
              <a:t>beginning</a:t>
            </a:r>
            <a:r>
              <a:rPr lang="tr-TR" sz="3200" dirty="0" smtClean="0"/>
              <a:t> </a:t>
            </a:r>
            <a:r>
              <a:rPr lang="tr-TR" sz="3200" dirty="0" err="1" smtClean="0"/>
              <a:t>that</a:t>
            </a:r>
            <a:r>
              <a:rPr lang="tr-TR" sz="3200" dirty="0" smtClean="0"/>
              <a:t> </a:t>
            </a:r>
            <a:r>
              <a:rPr lang="tr-TR" sz="3200" dirty="0" err="1" smtClean="0"/>
              <a:t>Huck</a:t>
            </a:r>
            <a:r>
              <a:rPr lang="tr-TR" sz="3200" dirty="0" smtClean="0"/>
              <a:t> is </a:t>
            </a:r>
            <a:r>
              <a:rPr lang="tr-TR" sz="3200" dirty="0" err="1" smtClean="0"/>
              <a:t>narrating</a:t>
            </a:r>
            <a:r>
              <a:rPr lang="tr-TR" sz="3200" dirty="0" smtClean="0"/>
              <a:t> his </a:t>
            </a:r>
            <a:r>
              <a:rPr lang="tr-TR" sz="3200" dirty="0" err="1" smtClean="0"/>
              <a:t>own</a:t>
            </a:r>
            <a:r>
              <a:rPr lang="tr-TR" sz="3200" dirty="0" smtClean="0"/>
              <a:t> </a:t>
            </a:r>
            <a:r>
              <a:rPr lang="tr-TR" sz="3200" dirty="0" err="1" smtClean="0"/>
              <a:t>adventures</a:t>
            </a:r>
            <a:r>
              <a:rPr lang="tr-TR" sz="3200" dirty="0" smtClean="0"/>
              <a:t> as </a:t>
            </a:r>
            <a:r>
              <a:rPr lang="tr-TR" sz="3200" dirty="0" err="1" smtClean="0"/>
              <a:t>if</a:t>
            </a:r>
            <a:r>
              <a:rPr lang="tr-TR" sz="3200" dirty="0" smtClean="0"/>
              <a:t> </a:t>
            </a:r>
            <a:r>
              <a:rPr lang="tr-TR" sz="3200" dirty="0" err="1" smtClean="0"/>
              <a:t>making</a:t>
            </a:r>
            <a:r>
              <a:rPr lang="tr-TR" sz="3200" dirty="0" smtClean="0"/>
              <a:t> a </a:t>
            </a:r>
            <a:r>
              <a:rPr lang="tr-TR" sz="3200" dirty="0" err="1" smtClean="0"/>
              <a:t>statement</a:t>
            </a:r>
            <a:r>
              <a:rPr lang="tr-TR" sz="3200" dirty="0" smtClean="0"/>
              <a:t> as </a:t>
            </a:r>
            <a:r>
              <a:rPr lang="tr-TR" sz="3200" dirty="0" err="1" smtClean="0"/>
              <a:t>to</a:t>
            </a:r>
            <a:r>
              <a:rPr lang="tr-TR" sz="3200" dirty="0" smtClean="0"/>
              <a:t> his </a:t>
            </a:r>
            <a:r>
              <a:rPr lang="tr-TR" sz="3200" dirty="0" err="1" smtClean="0"/>
              <a:t>mischivious</a:t>
            </a:r>
            <a:r>
              <a:rPr lang="tr-TR" sz="3200" dirty="0" smtClean="0"/>
              <a:t> </a:t>
            </a:r>
            <a:r>
              <a:rPr lang="tr-TR" sz="3200" dirty="0" err="1" smtClean="0"/>
              <a:t>adventures</a:t>
            </a:r>
            <a:r>
              <a:rPr lang="tr-TR" sz="3200" dirty="0" smtClean="0"/>
              <a:t>. </a:t>
            </a:r>
            <a:r>
              <a:rPr lang="tr-TR" sz="3200" dirty="0" err="1" smtClean="0"/>
              <a:t>In</a:t>
            </a:r>
            <a:r>
              <a:rPr lang="tr-TR" sz="3200" dirty="0" smtClean="0"/>
              <a:t> </a:t>
            </a:r>
            <a:r>
              <a:rPr lang="tr-TR" sz="3200" dirty="0" err="1" smtClean="0"/>
              <a:t>the</a:t>
            </a:r>
            <a:r>
              <a:rPr lang="tr-TR" sz="3200" dirty="0" smtClean="0"/>
              <a:t> </a:t>
            </a:r>
            <a:r>
              <a:rPr lang="tr-TR" sz="3200" dirty="0" err="1" smtClean="0"/>
              <a:t>eyes</a:t>
            </a:r>
            <a:r>
              <a:rPr lang="tr-TR" sz="3200" dirty="0" smtClean="0"/>
              <a:t> of </a:t>
            </a:r>
            <a:r>
              <a:rPr lang="tr-TR" sz="3200" dirty="0" err="1" smtClean="0"/>
              <a:t>the</a:t>
            </a:r>
            <a:r>
              <a:rPr lang="tr-TR" sz="3200" dirty="0" smtClean="0"/>
              <a:t> 19th </a:t>
            </a:r>
            <a:r>
              <a:rPr lang="tr-TR" sz="3200" dirty="0" err="1" smtClean="0"/>
              <a:t>century</a:t>
            </a:r>
            <a:r>
              <a:rPr lang="tr-TR" sz="3200" dirty="0" smtClean="0"/>
              <a:t> </a:t>
            </a:r>
            <a:r>
              <a:rPr lang="tr-TR" sz="3200" dirty="0" err="1" smtClean="0"/>
              <a:t>reader</a:t>
            </a:r>
            <a:r>
              <a:rPr lang="tr-TR" sz="3200" dirty="0" smtClean="0"/>
              <a:t> he is </a:t>
            </a:r>
            <a:r>
              <a:rPr lang="tr-TR" sz="3200" dirty="0" err="1" smtClean="0"/>
              <a:t>almost</a:t>
            </a:r>
            <a:r>
              <a:rPr lang="tr-TR" sz="3200" dirty="0" smtClean="0"/>
              <a:t> </a:t>
            </a:r>
            <a:r>
              <a:rPr lang="tr-TR" sz="3200" dirty="0" err="1" smtClean="0"/>
              <a:t>criminal</a:t>
            </a:r>
            <a:r>
              <a:rPr lang="tr-TR" sz="3200" dirty="0" smtClean="0"/>
              <a:t>. </a:t>
            </a:r>
            <a:r>
              <a:rPr lang="tr-TR" sz="3200" dirty="0" err="1" smtClean="0"/>
              <a:t>The</a:t>
            </a:r>
            <a:r>
              <a:rPr lang="tr-TR" sz="3200" dirty="0" smtClean="0"/>
              <a:t> </a:t>
            </a:r>
            <a:r>
              <a:rPr lang="tr-TR" sz="3200" dirty="0" err="1" smtClean="0"/>
              <a:t>book</a:t>
            </a:r>
            <a:r>
              <a:rPr lang="tr-TR" sz="3200" dirty="0" smtClean="0"/>
              <a:t> </a:t>
            </a:r>
            <a:r>
              <a:rPr lang="tr-TR" sz="3200" dirty="0" err="1" smtClean="0"/>
              <a:t>was</a:t>
            </a:r>
            <a:r>
              <a:rPr lang="tr-TR" sz="3200" dirty="0" smtClean="0"/>
              <a:t> </a:t>
            </a:r>
            <a:r>
              <a:rPr lang="tr-TR" sz="3200" dirty="0" err="1" smtClean="0"/>
              <a:t>banned</a:t>
            </a:r>
            <a:r>
              <a:rPr lang="tr-TR" sz="3200" dirty="0" smtClean="0"/>
              <a:t> a </a:t>
            </a:r>
            <a:r>
              <a:rPr lang="tr-TR" sz="3200" dirty="0" err="1" smtClean="0"/>
              <a:t>number</a:t>
            </a:r>
            <a:r>
              <a:rPr lang="tr-TR" sz="3200" dirty="0" smtClean="0"/>
              <a:t> of </a:t>
            </a:r>
            <a:r>
              <a:rPr lang="tr-TR" sz="3200" dirty="0" err="1" smtClean="0"/>
              <a:t>times</a:t>
            </a:r>
            <a:r>
              <a:rPr lang="tr-TR" sz="3200" dirty="0" smtClean="0"/>
              <a:t>; it </a:t>
            </a:r>
            <a:r>
              <a:rPr lang="tr-TR" sz="3200" dirty="0" err="1" smtClean="0"/>
              <a:t>was</a:t>
            </a:r>
            <a:r>
              <a:rPr lang="tr-TR" sz="3200" dirty="0" smtClean="0"/>
              <a:t> </a:t>
            </a:r>
            <a:r>
              <a:rPr lang="tr-TR" sz="3200" dirty="0" err="1" smtClean="0"/>
              <a:t>banished</a:t>
            </a:r>
            <a:r>
              <a:rPr lang="tr-TR" sz="3200" dirty="0" smtClean="0"/>
              <a:t> </a:t>
            </a:r>
            <a:r>
              <a:rPr lang="tr-TR" sz="3200" dirty="0" err="1" smtClean="0"/>
              <a:t>from</a:t>
            </a:r>
            <a:r>
              <a:rPr lang="tr-TR" sz="3200" dirty="0" smtClean="0"/>
              <a:t> </a:t>
            </a:r>
            <a:r>
              <a:rPr lang="tr-TR" sz="3200" dirty="0" err="1" smtClean="0"/>
              <a:t>libraries</a:t>
            </a:r>
            <a:r>
              <a:rPr lang="tr-TR" sz="3200" dirty="0" smtClean="0"/>
              <a:t>, </a:t>
            </a:r>
            <a:r>
              <a:rPr lang="tr-TR" sz="3200" dirty="0" err="1" smtClean="0"/>
              <a:t>too</a:t>
            </a:r>
            <a:r>
              <a:rPr lang="tr-TR" sz="3200" dirty="0" smtClean="0"/>
              <a:t>.</a:t>
            </a:r>
          </a:p>
          <a:p>
            <a:endParaRPr lang="en-US" sz="3200" dirty="0" smtClean="0"/>
          </a:p>
          <a:p>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tr-TR" sz="3200" dirty="0" err="1" smtClean="0"/>
              <a:t>The</a:t>
            </a:r>
            <a:r>
              <a:rPr lang="tr-TR" sz="3200" dirty="0" smtClean="0"/>
              <a:t> </a:t>
            </a:r>
            <a:r>
              <a:rPr lang="tr-TR" sz="3200" dirty="0" err="1" smtClean="0"/>
              <a:t>Adventures</a:t>
            </a:r>
            <a:r>
              <a:rPr lang="tr-TR" sz="3200" dirty="0" smtClean="0"/>
              <a:t> of </a:t>
            </a:r>
            <a:r>
              <a:rPr lang="tr-TR" sz="3200" dirty="0" err="1" smtClean="0"/>
              <a:t>Huckleberry</a:t>
            </a:r>
            <a:r>
              <a:rPr lang="tr-TR" sz="3200" dirty="0" smtClean="0"/>
              <a:t> </a:t>
            </a:r>
            <a:r>
              <a:rPr lang="tr-TR" sz="3200" dirty="0" err="1" smtClean="0"/>
              <a:t>Finn</a:t>
            </a:r>
            <a:r>
              <a:rPr lang="tr-TR" sz="3200" dirty="0" smtClean="0"/>
              <a:t> is an </a:t>
            </a:r>
            <a:r>
              <a:rPr lang="tr-TR" sz="3200" dirty="0" err="1" smtClean="0"/>
              <a:t>American</a:t>
            </a:r>
            <a:r>
              <a:rPr lang="tr-TR" sz="3200" dirty="0" smtClean="0"/>
              <a:t> </a:t>
            </a:r>
            <a:r>
              <a:rPr lang="tr-TR" sz="3200" dirty="0" err="1" smtClean="0"/>
              <a:t>classic</a:t>
            </a:r>
            <a:r>
              <a:rPr lang="tr-TR" sz="3200" dirty="0" smtClean="0"/>
              <a:t>. Ernest Hemingway </a:t>
            </a:r>
            <a:r>
              <a:rPr lang="tr-TR" sz="3200" dirty="0" err="1" smtClean="0"/>
              <a:t>salutes</a:t>
            </a:r>
            <a:r>
              <a:rPr lang="tr-TR" sz="3200" dirty="0" smtClean="0"/>
              <a:t> </a:t>
            </a:r>
            <a:r>
              <a:rPr lang="tr-TR" sz="3200" dirty="0" err="1" smtClean="0"/>
              <a:t>the</a:t>
            </a:r>
            <a:r>
              <a:rPr lang="tr-TR" sz="3200" dirty="0" smtClean="0"/>
              <a:t> </a:t>
            </a:r>
            <a:r>
              <a:rPr lang="tr-TR" sz="3200" dirty="0" err="1" smtClean="0"/>
              <a:t>novel</a:t>
            </a:r>
            <a:r>
              <a:rPr lang="tr-TR" sz="3200" dirty="0" smtClean="0"/>
              <a:t> </a:t>
            </a:r>
            <a:r>
              <a:rPr lang="tr-TR" sz="3200" dirty="0" err="1" smtClean="0"/>
              <a:t>saying</a:t>
            </a:r>
            <a:r>
              <a:rPr lang="tr-TR" sz="3200" dirty="0" smtClean="0"/>
              <a:t> </a:t>
            </a:r>
            <a:r>
              <a:rPr lang="tr-TR" sz="3200" dirty="0" err="1" smtClean="0"/>
              <a:t>all</a:t>
            </a:r>
            <a:r>
              <a:rPr lang="tr-TR" sz="3200" dirty="0" smtClean="0"/>
              <a:t> </a:t>
            </a:r>
            <a:r>
              <a:rPr lang="tr-TR" sz="3200" dirty="0" err="1" smtClean="0"/>
              <a:t>the</a:t>
            </a:r>
            <a:r>
              <a:rPr lang="tr-TR" sz="3200" dirty="0" smtClean="0"/>
              <a:t> modern </a:t>
            </a:r>
            <a:r>
              <a:rPr lang="tr-TR" sz="3200" dirty="0" err="1" smtClean="0"/>
              <a:t>American</a:t>
            </a:r>
            <a:r>
              <a:rPr lang="tr-TR" sz="3200" dirty="0" smtClean="0"/>
              <a:t> </a:t>
            </a:r>
            <a:r>
              <a:rPr lang="tr-TR" sz="3200" dirty="0" err="1" smtClean="0"/>
              <a:t>fiction</a:t>
            </a:r>
            <a:r>
              <a:rPr lang="tr-TR" sz="3200" dirty="0" smtClean="0"/>
              <a:t> </a:t>
            </a:r>
            <a:r>
              <a:rPr lang="tr-TR" sz="3200" dirty="0" err="1" smtClean="0"/>
              <a:t>comes</a:t>
            </a:r>
            <a:r>
              <a:rPr lang="tr-TR" sz="3200" dirty="0" smtClean="0"/>
              <a:t> </a:t>
            </a:r>
            <a:r>
              <a:rPr lang="tr-TR" sz="3200" dirty="0" err="1" smtClean="0"/>
              <a:t>from</a:t>
            </a:r>
            <a:r>
              <a:rPr lang="tr-TR" sz="3200" dirty="0" smtClean="0"/>
              <a:t> </a:t>
            </a:r>
            <a:r>
              <a:rPr lang="tr-TR" sz="3200" dirty="0" err="1" smtClean="0"/>
              <a:t>this</a:t>
            </a:r>
            <a:r>
              <a:rPr lang="tr-TR" sz="3200" dirty="0" smtClean="0"/>
              <a:t> </a:t>
            </a:r>
            <a:r>
              <a:rPr lang="tr-TR" sz="3200" dirty="0" err="1" smtClean="0"/>
              <a:t>novel</a:t>
            </a:r>
            <a:r>
              <a:rPr lang="tr-TR" sz="3200" dirty="0" smtClean="0"/>
              <a:t>.   </a:t>
            </a:r>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endParaRPr lang="en-US" sz="3200" dirty="0"/>
          </a:p>
        </p:txBody>
      </p:sp>
    </p:spTree>
    <p:extLst>
      <p:ext uri="{BB962C8B-B14F-4D97-AF65-F5344CB8AC3E}">
        <p14:creationId xmlns:p14="http://schemas.microsoft.com/office/powerpoint/2010/main" xmlns="" val="277252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a:bodyPr>
          <a:lstStyle/>
          <a:p>
            <a:endParaRPr lang="en-US" sz="3200" dirty="0" smtClean="0"/>
          </a:p>
        </p:txBody>
      </p:sp>
    </p:spTree>
    <p:extLst>
      <p:ext uri="{BB962C8B-B14F-4D97-AF65-F5344CB8AC3E}">
        <p14:creationId xmlns:p14="http://schemas.microsoft.com/office/powerpoint/2010/main" xmlns="" val="27725239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388</Words>
  <Application>Microsoft Office PowerPoint</Application>
  <PresentationFormat>Özel</PresentationFormat>
  <Paragraphs>29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19th Century Fiction II</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Windows Kullanıcısı</dc:creator>
  <cp:lastModifiedBy>Özel Kullanıcı</cp:lastModifiedBy>
  <cp:revision>21</cp:revision>
  <dcterms:created xsi:type="dcterms:W3CDTF">2020-03-02T12:34:48Z</dcterms:created>
  <dcterms:modified xsi:type="dcterms:W3CDTF">2020-03-05T14:06:34Z</dcterms:modified>
</cp:coreProperties>
</file>