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187624" y="69269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3600" spc="150" dirty="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ETİK DÜŞÜNCENİN TEMELLERİ</a:t>
            </a:r>
          </a:p>
        </p:txBody>
      </p:sp>
      <p:sp>
        <p:nvSpPr>
          <p:cNvPr id="5" name="4 Dikdörtgen"/>
          <p:cNvSpPr/>
          <p:nvPr/>
        </p:nvSpPr>
        <p:spPr>
          <a:xfrm>
            <a:off x="1403648" y="5257384"/>
            <a:ext cx="6552728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800" i="1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FACIE </a:t>
            </a:r>
            <a:r>
              <a:rPr lang="tr-TR" sz="2800" spc="15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tr-TR" sz="28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FİİLİ ÖDEVLER</a:t>
            </a:r>
          </a:p>
          <a:p>
            <a:pPr algn="ctr"/>
            <a:r>
              <a:rPr lang="tr-TR" sz="3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W. DAVID ROSS</a:t>
            </a:r>
            <a:endParaRPr lang="tr-TR" sz="3000" spc="150" dirty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http://f.tqn.com/y/atheism/1/W/B/R/3/1867650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84784"/>
            <a:ext cx="5832648" cy="3651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lowres-picturecabinet.com.s3-eu-west-1.amazonaws.com/38/main/63/2403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268760"/>
            <a:ext cx="3076575" cy="40767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4 Dikdörtgen"/>
          <p:cNvSpPr/>
          <p:nvPr/>
        </p:nvSpPr>
        <p:spPr>
          <a:xfrm>
            <a:off x="6082825" y="5445224"/>
            <a:ext cx="1927131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tr-TR" sz="24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(1877-1971)</a:t>
            </a:r>
            <a:endParaRPr lang="tr-TR" sz="24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755576" y="1968282"/>
            <a:ext cx="4281813" cy="267765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8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Right and The Good </a:t>
            </a:r>
          </a:p>
          <a:p>
            <a:pPr algn="ctr"/>
            <a:r>
              <a:rPr lang="tr-TR" sz="28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(1930)</a:t>
            </a:r>
          </a:p>
          <a:p>
            <a:pPr algn="ctr"/>
            <a:endParaRPr lang="tr-TR" sz="28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teleoloji </a:t>
            </a:r>
            <a:r>
              <a:rPr lang="tr-TR" sz="2800" spc="15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</a:t>
            </a:r>
            <a:r>
              <a:rPr lang="tr-TR" sz="28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deontoloji</a:t>
            </a:r>
          </a:p>
          <a:p>
            <a:pPr algn="ctr"/>
            <a:r>
              <a:rPr lang="tr-TR" sz="28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arasında </a:t>
            </a:r>
            <a:r>
              <a:rPr lang="tr-TR" sz="2800" spc="15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konum</a:t>
            </a:r>
          </a:p>
          <a:p>
            <a:pPr algn="ctr"/>
            <a:endParaRPr lang="tr-TR" sz="28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ecx.images-amazon.com/images/I/61f3bBK1g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980728"/>
            <a:ext cx="3024336" cy="4673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8 Metin kutusu"/>
          <p:cNvSpPr txBox="1"/>
          <p:nvPr/>
        </p:nvSpPr>
        <p:spPr>
          <a:xfrm>
            <a:off x="1427093" y="1196752"/>
            <a:ext cx="3012941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4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Faydacılığa Yönelik </a:t>
            </a:r>
          </a:p>
          <a:p>
            <a:pPr algn="ctr"/>
            <a:r>
              <a:rPr lang="tr-TR" sz="24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Eleştirileri</a:t>
            </a:r>
          </a:p>
          <a:p>
            <a:pPr algn="ctr"/>
            <a:endParaRPr lang="tr-TR" sz="24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4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755576" y="2420888"/>
            <a:ext cx="4355976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Faydacılık insanlar arasındaki ilişkilerin sınırlı bir boyutuyla ilgilenmiştir: zarar veren ve zarara uğrayan; fayda üretenle  fayda sağlayan arasındaki ilişki.</a:t>
            </a: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Diğer türde ilişkilerin yarattığı sorumluluklar ve yükümlülükler gözardı edilir.  </a:t>
            </a:r>
            <a:endParaRPr lang="tr-TR" sz="20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1147367" y="1628800"/>
            <a:ext cx="3284361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4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Deontolojiye Yönelik </a:t>
            </a:r>
          </a:p>
          <a:p>
            <a:pPr algn="ctr"/>
            <a:r>
              <a:rPr lang="tr-TR" sz="24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Eleştirileri</a:t>
            </a:r>
          </a:p>
          <a:p>
            <a:pPr algn="ctr"/>
            <a:endParaRPr lang="tr-TR" sz="24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4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611559" y="2852936"/>
            <a:ext cx="4355976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Olası </a:t>
            </a: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sonuçları </a:t>
            </a: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bütünüyle gözardı eden kategorik bir buyruk olamaz.</a:t>
            </a: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Ödevler ile sonuçlar arasında mutlak bir seçim yapılamaz.</a:t>
            </a: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0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http://ecx.images-amazon.com/images/I/61f3bBK1g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980728"/>
            <a:ext cx="3024336" cy="4673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1506775" y="1052736"/>
            <a:ext cx="2458045" cy="224676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4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 Çoğulculuk</a:t>
            </a:r>
          </a:p>
          <a:p>
            <a:pPr algn="ctr"/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(Ethical Pluralism)</a:t>
            </a:r>
          </a:p>
          <a:p>
            <a:pPr algn="ctr"/>
            <a:endParaRPr lang="tr-TR" sz="24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4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4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4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395535" y="2027405"/>
            <a:ext cx="4680520" cy="34778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342900" indent="-342900" algn="ctr">
              <a:buAutoNum type="arabicParenBoth"/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Ahlakın tek kaynağı yoktur, çoğul kaynakları vardır.</a:t>
            </a:r>
          </a:p>
          <a:p>
            <a:pPr marL="342900" indent="-342900" algn="ctr">
              <a:buAutoNum type="arabicParenBoth"/>
            </a:pPr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AutoNum type="arabicParenBoth"/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Mutluluğu artırmak ve mutsuzluktan kaçınmak bu kaynaklardan yalnızca biridir. </a:t>
            </a:r>
          </a:p>
          <a:p>
            <a:pPr marL="342900" indent="-342900" algn="ctr">
              <a:buAutoNum type="arabicParenBoth"/>
            </a:pPr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AutoNum type="arabicParenBoth"/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Doğru eylemde bulunmak farklı ahlaki temelleri olan farklı yükümlülükleri dengeleyebilmeyi gerektirir. </a:t>
            </a:r>
            <a:endParaRPr lang="tr-TR" sz="20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ecx.images-amazon.com/images/I/61f3bBK1g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980728"/>
            <a:ext cx="3024336" cy="4673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83260" y="672372"/>
            <a:ext cx="66967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 i="1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FACIE </a:t>
            </a:r>
          </a:p>
          <a:p>
            <a:pPr algn="ctr"/>
            <a:r>
              <a:rPr lang="tr-TR" sz="26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ÖDEVLER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24420" y="5085184"/>
            <a:ext cx="1582484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600" spc="15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FİİLİ </a:t>
            </a:r>
            <a:endParaRPr lang="tr-TR" sz="26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6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ÖDEVLER</a:t>
            </a:r>
            <a:endParaRPr lang="tr-TR" sz="26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992805" y="1668870"/>
            <a:ext cx="68457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20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İkinci </a:t>
            </a:r>
            <a:r>
              <a:rPr lang="tr-TR" sz="220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kez üzerinde düşünmeye gerek duyulmayacak ölçüde doğru gözüken, aksini gerektiren bir durum olmadıkça da doğruluğu apaçık ortada olan yükümlülükler</a:t>
            </a:r>
            <a:endParaRPr lang="tr-TR" sz="2200">
              <a:solidFill>
                <a:schemeClr val="bg1"/>
              </a:solidFill>
            </a:endParaRPr>
          </a:p>
        </p:txBody>
      </p:sp>
      <p:sp>
        <p:nvSpPr>
          <p:cNvPr id="9" name="Şeritli Sağ Ok 8"/>
          <p:cNvSpPr/>
          <p:nvPr/>
        </p:nvSpPr>
        <p:spPr>
          <a:xfrm rot="5400000">
            <a:off x="3731586" y="3441194"/>
            <a:ext cx="1368152" cy="86409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0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395536" y="692696"/>
            <a:ext cx="4680520" cy="6370975"/>
          </a:xfrm>
          <a:prstGeom prst="rect">
            <a:avLst/>
          </a:prstGeom>
        </p:spPr>
        <p:txBody>
          <a:bodyPr wrap="square" anchor="t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400" i="1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FACIE </a:t>
            </a:r>
            <a:r>
              <a:rPr lang="tr-TR" sz="24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ÖDEVLER</a:t>
            </a: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000" i="1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facie </a:t>
            </a:r>
          </a:p>
          <a:p>
            <a:pPr algn="ctr"/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(ilk bakışta, apaçık)</a:t>
            </a: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Sözünü tutma/Sadakat</a:t>
            </a: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Dürüstlük</a:t>
            </a: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Özür </a:t>
            </a:r>
            <a:r>
              <a:rPr lang="tr-TR" sz="2000" spc="15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</a:t>
            </a: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telafi</a:t>
            </a: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Minnettarlık</a:t>
            </a:r>
            <a:endParaRPr lang="tr-TR" sz="2000" spc="15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Adil Davranma</a:t>
            </a: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Yararı Dokunma</a:t>
            </a: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Kendini geliştirme</a:t>
            </a: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Zarar Vermeme</a:t>
            </a:r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tr-TR" sz="28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algn="ctr">
              <a:tabLst>
                <a:tab pos="357188" algn="l"/>
                <a:tab pos="449263" algn="l"/>
              </a:tabLst>
            </a:pPr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facie ödevin “fiili” ödev olup olmadığına ahlaki uslamlamayla </a:t>
            </a:r>
          </a:p>
          <a:p>
            <a:pPr algn="ctr">
              <a:tabLst>
                <a:tab pos="357188" algn="l"/>
                <a:tab pos="449263" algn="l"/>
              </a:tabLst>
            </a:pPr>
            <a:r>
              <a:rPr lang="tr-TR" sz="2000" spc="15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karar verilir.</a:t>
            </a:r>
          </a:p>
          <a:p>
            <a:pPr algn="ctr">
              <a:tabLst>
                <a:tab pos="357188" algn="l"/>
                <a:tab pos="449263" algn="l"/>
              </a:tabLst>
            </a:pPr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000" spc="150" smtClean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ecx.images-amazon.com/images/I/61f3bBK1g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124744"/>
            <a:ext cx="3024336" cy="4673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71600" y="2852936"/>
            <a:ext cx="76328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 bir tekil olay karşısında, farklı ödevlerin ağırlığını değerlendirmek ve ahlaki bir yargıya ulaşmak ahlaki failin kendisine düşer. </a:t>
            </a:r>
            <a:endParaRPr lang="tr-TR" sz="2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33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214</Words>
  <Application>Microsoft Office PowerPoint</Application>
  <PresentationFormat>Ekran Gösterisi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OGUZHAN TAS</dc:creator>
  <cp:lastModifiedBy>OGUZHANTAS</cp:lastModifiedBy>
  <cp:revision>24</cp:revision>
  <dcterms:created xsi:type="dcterms:W3CDTF">2015-05-28T07:01:56Z</dcterms:created>
  <dcterms:modified xsi:type="dcterms:W3CDTF">2018-04-25T11:30:39Z</dcterms:modified>
</cp:coreProperties>
</file>