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57" r:id="rId3"/>
    <p:sldId id="258" r:id="rId4"/>
    <p:sldId id="259" r:id="rId5"/>
    <p:sldId id="260" r:id="rId6"/>
    <p:sldId id="261" r:id="rId7"/>
    <p:sldId id="262" r:id="rId8"/>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0" d="100"/>
          <a:sy n="70" d="100"/>
        </p:scale>
        <p:origin x="654"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1942416" y="2514601"/>
            <a:ext cx="6600451" cy="2262781"/>
          </a:xfrm>
        </p:spPr>
        <p:txBody>
          <a:bodyPr anchor="b">
            <a:normAutofit/>
          </a:bodyPr>
          <a:lstStyle>
            <a:lvl1pPr>
              <a:defRPr sz="5400"/>
            </a:lvl1pPr>
          </a:lstStyle>
          <a:p>
            <a:r>
              <a:rPr lang="tr-TR"/>
              <a:t>Asıl başlık stilini düzenlemek için tıklayın</a:t>
            </a:r>
            <a:endParaRPr lang="en-US" dirty="0"/>
          </a:p>
        </p:txBody>
      </p:sp>
      <p:sp>
        <p:nvSpPr>
          <p:cNvPr id="3" name="Subtitle 2"/>
          <p:cNvSpPr>
            <a:spLocks noGrp="1"/>
          </p:cNvSpPr>
          <p:nvPr>
            <p:ph type="subTitle" idx="1"/>
          </p:nvPr>
        </p:nvSpPr>
        <p:spPr>
          <a:xfrm>
            <a:off x="1942416" y="4777380"/>
            <a:ext cx="6600451"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9" name="Freeform 8"/>
          <p:cNvSpPr/>
          <p:nvPr/>
        </p:nvSpPr>
        <p:spPr bwMode="auto">
          <a:xfrm>
            <a:off x="-31719" y="4321158"/>
            <a:ext cx="1395473" cy="781781"/>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23334" y="4529541"/>
            <a:ext cx="584978" cy="365125"/>
          </a:xfrm>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4670649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1942415" y="609600"/>
            <a:ext cx="6591985" cy="3117040"/>
          </a:xfrm>
        </p:spPr>
        <p:txBody>
          <a:bodyPr anchor="ctr">
            <a:normAutofit/>
          </a:bodyPr>
          <a:lstStyle>
            <a:lvl1pPr algn="l">
              <a:defRPr sz="48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7101825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13" name="Text Placeholder 9"/>
          <p:cNvSpPr>
            <a:spLocks noGrp="1"/>
          </p:cNvSpPr>
          <p:nvPr>
            <p:ph type="body" sz="quarter" idx="13"/>
          </p:nvPr>
        </p:nvSpPr>
        <p:spPr>
          <a:xfrm>
            <a:off x="2415972" y="3505200"/>
            <a:ext cx="5653888"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3" name="Text Placeholder 2"/>
          <p:cNvSpPr>
            <a:spLocks noGrp="1"/>
          </p:cNvSpPr>
          <p:nvPr>
            <p:ph type="body" idx="1"/>
          </p:nvPr>
        </p:nvSpPr>
        <p:spPr>
          <a:xfrm>
            <a:off x="1942415" y="4354046"/>
            <a:ext cx="6591985"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19"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F302176B-0E47-46AC-8F43-DAB4B8A37D06}" type="slidenum">
              <a:rPr lang="tr-TR" smtClean="0"/>
              <a:t>‹#›</a:t>
            </a:fld>
            <a:endParaRPr lang="tr-TR"/>
          </a:p>
        </p:txBody>
      </p:sp>
      <p:sp>
        <p:nvSpPr>
          <p:cNvPr id="14" name="TextBox 13"/>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1196372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1942415" y="2438401"/>
            <a:ext cx="6591985" cy="2724845"/>
          </a:xfrm>
        </p:spPr>
        <p:txBody>
          <a:bodyPr anchor="b">
            <a:normAutofit/>
          </a:bodyPr>
          <a:lstStyle>
            <a:lvl1pPr algn="l">
              <a:defRPr sz="4800" b="0"/>
            </a:lvl1pPr>
          </a:lstStyle>
          <a:p>
            <a:r>
              <a:rPr lang="tr-TR"/>
              <a:t>Asıl başlık stilini düzenlemek için tıklayın</a:t>
            </a:r>
            <a:endParaRPr lang="en-US" dirty="0"/>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p:txBody>
          <a:bodyPr/>
          <a:lstStyle/>
          <a:p>
            <a:endParaRPr lang="tr-TR"/>
          </a:p>
        </p:txBody>
      </p:sp>
      <p:sp>
        <p:nvSpPr>
          <p:cNvPr id="11"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10634688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3" name="Title 1"/>
          <p:cNvSpPr>
            <a:spLocks noGrp="1"/>
          </p:cNvSpPr>
          <p:nvPr>
            <p:ph type="title"/>
          </p:nvPr>
        </p:nvSpPr>
        <p:spPr>
          <a:xfrm>
            <a:off x="2188123" y="609600"/>
            <a:ext cx="6109587" cy="2895600"/>
          </a:xfrm>
        </p:spPr>
        <p:txBody>
          <a:bodyPr anchor="ctr">
            <a:normAutofit/>
          </a:bodyPr>
          <a:lstStyle>
            <a:lvl1pPr algn="l">
              <a:defRPr sz="4800" b="0" cap="none"/>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1942415" y="4343400"/>
            <a:ext cx="6688292"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1942415" y="5181600"/>
            <a:ext cx="6688292"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p:txBody>
          <a:bodyPr/>
          <a:lstStyle/>
          <a:p>
            <a:endParaRPr lang="tr-TR"/>
          </a:p>
        </p:txBody>
      </p:sp>
      <p:sp>
        <p:nvSpPr>
          <p:cNvPr id="2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F302176B-0E47-46AC-8F43-DAB4B8A37D06}" type="slidenum">
              <a:rPr lang="tr-TR" smtClean="0"/>
              <a:t>‹#›</a:t>
            </a:fld>
            <a:endParaRPr lang="tr-TR"/>
          </a:p>
        </p:txBody>
      </p:sp>
      <p:sp>
        <p:nvSpPr>
          <p:cNvPr id="11" name="TextBox 10"/>
          <p:cNvSpPr txBox="1"/>
          <p:nvPr/>
        </p:nvSpPr>
        <p:spPr>
          <a:xfrm>
            <a:off x="1808316" y="648005"/>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2" name="TextBox 11"/>
          <p:cNvSpPr txBox="1"/>
          <p:nvPr/>
        </p:nvSpPr>
        <p:spPr>
          <a:xfrm>
            <a:off x="8169533" y="2905306"/>
            <a:ext cx="457319"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4321343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1942416" y="627407"/>
            <a:ext cx="6591984" cy="2880020"/>
          </a:xfrm>
        </p:spPr>
        <p:txBody>
          <a:bodyPr anchor="ctr">
            <a:normAutofit/>
          </a:bodyPr>
          <a:lstStyle>
            <a:lvl1pPr algn="l">
              <a:defRPr sz="4800" b="0"/>
            </a:lvl1pPr>
          </a:lstStyle>
          <a:p>
            <a:r>
              <a:rPr lang="tr-TR"/>
              <a:t>Asıl başlık stilini düzenlemek için tıklayın</a:t>
            </a:r>
            <a:endParaRPr lang="en-US" dirty="0"/>
          </a:p>
        </p:txBody>
      </p:sp>
      <p:sp>
        <p:nvSpPr>
          <p:cNvPr id="21" name="Text Placeholder 9"/>
          <p:cNvSpPr>
            <a:spLocks noGrp="1"/>
          </p:cNvSpPr>
          <p:nvPr>
            <p:ph type="body" sz="quarter" idx="13"/>
          </p:nvPr>
        </p:nvSpPr>
        <p:spPr>
          <a:xfrm>
            <a:off x="1942415" y="4343400"/>
            <a:ext cx="6591985"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a:t>Asıl metin stillerini düzenle</a:t>
            </a:r>
          </a:p>
        </p:txBody>
      </p:sp>
      <p:sp>
        <p:nvSpPr>
          <p:cNvPr id="4" name="Text Placeholder 3"/>
          <p:cNvSpPr>
            <a:spLocks noGrp="1"/>
          </p:cNvSpPr>
          <p:nvPr>
            <p:ph type="body" sz="half" idx="2"/>
          </p:nvPr>
        </p:nvSpPr>
        <p:spPr>
          <a:xfrm>
            <a:off x="1942415" y="5181600"/>
            <a:ext cx="6591985"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a:t>Asıl metin stillerini düzenle</a:t>
            </a:r>
          </a:p>
        </p:txBody>
      </p:sp>
      <p:sp>
        <p:nvSpPr>
          <p:cNvPr id="5" name="Date Placeholder 4"/>
          <p:cNvSpPr>
            <a:spLocks noGrp="1"/>
          </p:cNvSpPr>
          <p:nvPr>
            <p:ph type="dt" sz="half" idx="10"/>
          </p:nvPr>
        </p:nvSpPr>
        <p:spPr/>
        <p:txBody>
          <a:body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86781793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ncho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89039626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78535" y="627406"/>
            <a:ext cx="1656132" cy="5283817"/>
          </a:xfrm>
        </p:spPr>
        <p:txBody>
          <a:bodyPr vert="eaVert" anchor="ct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942416" y="627406"/>
            <a:ext cx="4716348" cy="5283817"/>
          </a:xfrm>
        </p:spPr>
        <p:txBody>
          <a:bodyPr vert="eaVert"/>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41193467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1945201" y="624110"/>
            <a:ext cx="6589199" cy="1280890"/>
          </a:xfrm>
        </p:spPr>
        <p:txBody>
          <a:bodyPr/>
          <a:lstStyle/>
          <a:p>
            <a:r>
              <a:rPr lang="tr-TR"/>
              <a:t>Asıl başlık stilini düzenlemek için tıklayın</a:t>
            </a:r>
            <a:endParaRPr lang="en-US" dirty="0"/>
          </a:p>
        </p:txBody>
      </p:sp>
      <p:sp>
        <p:nvSpPr>
          <p:cNvPr id="3" name="Content Placeholder 2"/>
          <p:cNvSpPr>
            <a:spLocks noGrp="1"/>
          </p:cNvSpPr>
          <p:nvPr>
            <p:ph idx="1"/>
          </p:nvPr>
        </p:nvSpPr>
        <p:spPr>
          <a:xfrm>
            <a:off x="1942415" y="2133600"/>
            <a:ext cx="6591985" cy="3777622"/>
          </a:xfrm>
        </p:spPr>
        <p:txBody>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854111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942415" y="2074562"/>
            <a:ext cx="6591985" cy="1468800"/>
          </a:xfrm>
        </p:spPr>
        <p:txBody>
          <a:bodyPr anchor="b"/>
          <a:lstStyle>
            <a:lvl1pPr algn="l">
              <a:defRPr sz="4000" b="0" cap="none"/>
            </a:lvl1pPr>
          </a:lstStyle>
          <a:p>
            <a:r>
              <a:rPr lang="tr-TR"/>
              <a:t>Asıl başlık stilini düzenlemek için tıklayın</a:t>
            </a:r>
            <a:endParaRPr lang="en-US" dirty="0"/>
          </a:p>
        </p:txBody>
      </p:sp>
      <p:sp>
        <p:nvSpPr>
          <p:cNvPr id="3" name="Text Placeholder 2"/>
          <p:cNvSpPr>
            <a:spLocks noGrp="1"/>
          </p:cNvSpPr>
          <p:nvPr>
            <p:ph type="body" idx="1"/>
          </p:nvPr>
        </p:nvSpPr>
        <p:spPr>
          <a:xfrm>
            <a:off x="1942415" y="3581400"/>
            <a:ext cx="6591985"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a:t>Asıl metin stillerini düzenle</a:t>
            </a:r>
          </a:p>
        </p:txBody>
      </p:sp>
      <p:sp>
        <p:nvSpPr>
          <p:cNvPr id="4" name="Date Placeholder 3"/>
          <p:cNvSpPr>
            <a:spLocks noGrp="1"/>
          </p:cNvSpPr>
          <p:nvPr>
            <p:ph type="dt" sz="half" idx="10"/>
          </p:nvPr>
        </p:nvSpPr>
        <p:spPr/>
        <p:txBody>
          <a:bodyPr/>
          <a:lstStyle/>
          <a:p>
            <a:fld id="{A23720DD-5B6D-40BF-8493-A6B52D484E6B}" type="datetimeFigureOut">
              <a:rPr lang="tr-TR" smtClean="0"/>
              <a:t>04.04.2019</a:t>
            </a:fld>
            <a:endParaRPr lang="tr-TR"/>
          </a:p>
        </p:txBody>
      </p:sp>
      <p:sp>
        <p:nvSpPr>
          <p:cNvPr id="5" name="Footer Placeholder 4"/>
          <p:cNvSpPr>
            <a:spLocks noGrp="1"/>
          </p:cNvSpPr>
          <p:nvPr>
            <p:ph type="ftr" sz="quarter" idx="11"/>
          </p:nvPr>
        </p:nvSpPr>
        <p:spPr/>
        <p:txBody>
          <a:bodyPr/>
          <a:lstStyle/>
          <a:p>
            <a:endParaRPr lang="tr-TR"/>
          </a:p>
        </p:txBody>
      </p:sp>
      <p:sp>
        <p:nvSpPr>
          <p:cNvPr id="11" name="Freeform 11"/>
          <p:cNvSpPr/>
          <p:nvPr/>
        </p:nvSpPr>
        <p:spPr bwMode="auto">
          <a:xfrm flipV="1">
            <a:off x="58" y="3166527"/>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11228" y="3244140"/>
            <a:ext cx="584978" cy="365125"/>
          </a:xfrm>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4151789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942416" y="2136706"/>
            <a:ext cx="3197531" cy="376739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5337307" y="2136706"/>
            <a:ext cx="3197093" cy="3767397"/>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p:txBody>
          <a:bodyPr/>
          <a:lstStyle/>
          <a:p>
            <a:endParaRPr lang="tr-TR"/>
          </a:p>
        </p:txBody>
      </p:sp>
      <p:sp>
        <p:nvSpPr>
          <p:cNvPr id="9"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11228" y="787783"/>
            <a:ext cx="584978" cy="365125"/>
          </a:xfrm>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186326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2265352" y="2226626"/>
            <a:ext cx="2874596"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4" name="Content Placeholder 3"/>
          <p:cNvSpPr>
            <a:spLocks noGrp="1"/>
          </p:cNvSpPr>
          <p:nvPr>
            <p:ph sz="half" idx="2"/>
          </p:nvPr>
        </p:nvSpPr>
        <p:spPr>
          <a:xfrm>
            <a:off x="1942415" y="2802888"/>
            <a:ext cx="3197532" cy="3105703"/>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5656154" y="2223398"/>
            <a:ext cx="2873239"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a:t>
            </a:r>
          </a:p>
        </p:txBody>
      </p:sp>
      <p:sp>
        <p:nvSpPr>
          <p:cNvPr id="6" name="Content Placeholder 5"/>
          <p:cNvSpPr>
            <a:spLocks noGrp="1"/>
          </p:cNvSpPr>
          <p:nvPr>
            <p:ph sz="quarter" idx="4"/>
          </p:nvPr>
        </p:nvSpPr>
        <p:spPr>
          <a:xfrm>
            <a:off x="5333715" y="2799660"/>
            <a:ext cx="3195680" cy="3105703"/>
          </a:xfrm>
        </p:spPr>
        <p:txBody>
          <a:bodyP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A23720DD-5B6D-40BF-8493-A6B52D484E6B}" type="datetimeFigureOut">
              <a:rPr lang="tr-TR" smtClean="0"/>
              <a:t>04.04.2019</a:t>
            </a:fld>
            <a:endParaRPr lang="tr-TR"/>
          </a:p>
        </p:txBody>
      </p:sp>
      <p:sp>
        <p:nvSpPr>
          <p:cNvPr id="8" name="Footer Placeholder 7"/>
          <p:cNvSpPr>
            <a:spLocks noGrp="1"/>
          </p:cNvSpPr>
          <p:nvPr>
            <p:ph type="ftr" sz="quarter" idx="11"/>
          </p:nvPr>
        </p:nvSpPr>
        <p:spPr/>
        <p:txBody>
          <a:bodyPr/>
          <a:lstStyle/>
          <a:p>
            <a:endParaRPr lang="tr-TR"/>
          </a:p>
        </p:txBody>
      </p:sp>
      <p:sp>
        <p:nvSpPr>
          <p:cNvPr id="11"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11228" y="787783"/>
            <a:ext cx="584978" cy="365125"/>
          </a:xfrm>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9242199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a:xfrm>
            <a:off x="1945200" y="624110"/>
            <a:ext cx="6589200" cy="1280890"/>
          </a:xfrm>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A23720DD-5B6D-40BF-8493-A6B52D484E6B}" type="datetimeFigureOut">
              <a:rPr lang="tr-TR" smtClean="0"/>
              <a:t>04.04.2019</a:t>
            </a:fld>
            <a:endParaRPr lang="tr-TR"/>
          </a:p>
        </p:txBody>
      </p:sp>
      <p:sp>
        <p:nvSpPr>
          <p:cNvPr id="4" name="Footer Placeholder 3"/>
          <p:cNvSpPr>
            <a:spLocks noGrp="1"/>
          </p:cNvSpPr>
          <p:nvPr>
            <p:ph type="ftr" sz="quarter" idx="11"/>
          </p:nvPr>
        </p:nvSpPr>
        <p:spPr/>
        <p:txBody>
          <a:bodyPr/>
          <a:lstStyle/>
          <a:p>
            <a:endParaRPr lang="tr-TR"/>
          </a:p>
        </p:txBody>
      </p:sp>
      <p:sp>
        <p:nvSpPr>
          <p:cNvPr id="8"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466149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23720DD-5B6D-40BF-8493-A6B52D484E6B}" type="datetimeFigureOut">
              <a:rPr lang="tr-TR" smtClean="0"/>
              <a:t>04.04.2019</a:t>
            </a:fld>
            <a:endParaRPr lang="tr-TR"/>
          </a:p>
        </p:txBody>
      </p:sp>
      <p:sp>
        <p:nvSpPr>
          <p:cNvPr id="3" name="Footer Placeholder 2"/>
          <p:cNvSpPr>
            <a:spLocks noGrp="1"/>
          </p:cNvSpPr>
          <p:nvPr>
            <p:ph type="ftr" sz="quarter" idx="11"/>
          </p:nvPr>
        </p:nvSpPr>
        <p:spPr/>
        <p:txBody>
          <a:bodyPr/>
          <a:lstStyle/>
          <a:p>
            <a:endParaRPr lang="tr-TR"/>
          </a:p>
        </p:txBody>
      </p:sp>
      <p:sp>
        <p:nvSpPr>
          <p:cNvPr id="6"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6101545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942415" y="446088"/>
            <a:ext cx="2629584" cy="976312"/>
          </a:xfrm>
        </p:spPr>
        <p:txBody>
          <a:bodyPr anchor="b"/>
          <a:lstStyle>
            <a:lvl1pPr algn="l">
              <a:defRPr sz="2000" b="0"/>
            </a:lvl1pPr>
          </a:lstStyle>
          <a:p>
            <a:r>
              <a:rPr lang="tr-TR"/>
              <a:t>Asıl başlık stilini düzenlemek için tıklayın</a:t>
            </a:r>
            <a:endParaRPr lang="en-US" dirty="0"/>
          </a:p>
        </p:txBody>
      </p:sp>
      <p:sp>
        <p:nvSpPr>
          <p:cNvPr id="3" name="Content Placeholder 2"/>
          <p:cNvSpPr>
            <a:spLocks noGrp="1"/>
          </p:cNvSpPr>
          <p:nvPr>
            <p:ph idx="1"/>
          </p:nvPr>
        </p:nvSpPr>
        <p:spPr>
          <a:xfrm>
            <a:off x="4743494" y="446089"/>
            <a:ext cx="3790906" cy="5414963"/>
          </a:xfrm>
        </p:spPr>
        <p:txBody>
          <a:bodyPr anchor="ctr">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942415" y="1598613"/>
            <a:ext cx="2629584"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711194"/>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26784339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1942415" y="4800600"/>
            <a:ext cx="6591985" cy="566738"/>
          </a:xfrm>
        </p:spPr>
        <p:txBody>
          <a:bodyPr anchor="b">
            <a:normAutofit/>
          </a:bodyPr>
          <a:lstStyle>
            <a:lvl1pPr algn="l">
              <a:defRPr sz="2400" b="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1942415" y="634965"/>
            <a:ext cx="6591985"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a:t>Resim eklemek için simgeye tıklayın</a:t>
            </a:r>
            <a:endParaRPr lang="en-US" dirty="0"/>
          </a:p>
        </p:txBody>
      </p:sp>
      <p:sp>
        <p:nvSpPr>
          <p:cNvPr id="4" name="Text Placeholder 3"/>
          <p:cNvSpPr>
            <a:spLocks noGrp="1"/>
          </p:cNvSpPr>
          <p:nvPr>
            <p:ph type="body" sz="half" idx="2"/>
          </p:nvPr>
        </p:nvSpPr>
        <p:spPr>
          <a:xfrm>
            <a:off x="1942415" y="5367338"/>
            <a:ext cx="6591985"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a:t>Asıl metin stillerini düzenle</a:t>
            </a:r>
          </a:p>
        </p:txBody>
      </p:sp>
      <p:sp>
        <p:nvSpPr>
          <p:cNvPr id="5" name="Date Placeholder 4"/>
          <p:cNvSpPr>
            <a:spLocks noGrp="1"/>
          </p:cNvSpPr>
          <p:nvPr>
            <p:ph type="dt" sz="half" idx="10"/>
          </p:nvPr>
        </p:nvSpPr>
        <p:spPr/>
        <p:txBody>
          <a:bodyPr/>
          <a:lstStyle/>
          <a:p>
            <a:fld id="{A23720DD-5B6D-40BF-8493-A6B52D484E6B}" type="datetimeFigureOut">
              <a:rPr lang="tr-TR" smtClean="0"/>
              <a:t>04.04.2019</a:t>
            </a:fld>
            <a:endParaRPr lang="tr-TR"/>
          </a:p>
        </p:txBody>
      </p:sp>
      <p:sp>
        <p:nvSpPr>
          <p:cNvPr id="6" name="Footer Placeholder 5"/>
          <p:cNvSpPr>
            <a:spLocks noGrp="1"/>
          </p:cNvSpPr>
          <p:nvPr>
            <p:ph type="ftr" sz="quarter" idx="11"/>
          </p:nvPr>
        </p:nvSpPr>
        <p:spPr/>
        <p:txBody>
          <a:bodyPr/>
          <a:lstStyle/>
          <a:p>
            <a:endParaRPr lang="tr-TR"/>
          </a:p>
        </p:txBody>
      </p:sp>
      <p:sp>
        <p:nvSpPr>
          <p:cNvPr id="10" name="Freeform 11"/>
          <p:cNvSpPr/>
          <p:nvPr/>
        </p:nvSpPr>
        <p:spPr bwMode="auto">
          <a:xfrm flipV="1">
            <a:off x="58" y="4910660"/>
            <a:ext cx="1358356" cy="508005"/>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11228" y="4983088"/>
            <a:ext cx="584978" cy="365125"/>
          </a:xfrm>
        </p:spPr>
        <p:txBody>
          <a:bodyPr/>
          <a:lstStyle/>
          <a:p>
            <a:fld id="{F302176B-0E47-46AC-8F43-DAB4B8A37D06}" type="slidenum">
              <a:rPr lang="tr-TR" smtClean="0"/>
              <a:t>‹#›</a:t>
            </a:fld>
            <a:endParaRPr lang="tr-TR"/>
          </a:p>
        </p:txBody>
      </p:sp>
    </p:spTree>
    <p:extLst>
      <p:ext uri="{BB962C8B-B14F-4D97-AF65-F5344CB8AC3E}">
        <p14:creationId xmlns:p14="http://schemas.microsoft.com/office/powerpoint/2010/main" val="32382627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28600"/>
            <a:ext cx="1981200" cy="663862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0421" y="285"/>
            <a:ext cx="1952272" cy="6852968"/>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1945200" y="624110"/>
            <a:ext cx="6589200" cy="1280890"/>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942415" y="2133600"/>
            <a:ext cx="6591985" cy="3886200"/>
          </a:xfrm>
          <a:prstGeom prst="rect">
            <a:avLst/>
          </a:prstGeom>
        </p:spPr>
        <p:txBody>
          <a:bodyPr vert="horz" lIns="91440" tIns="45720" rIns="91440" bIns="45720" rtlCol="0">
            <a:normAutofit/>
          </a:bodyPr>
          <a:lstStyle/>
          <a:p>
            <a:pPr lvl="0"/>
            <a:r>
              <a:rPr lang="tr-TR"/>
              <a:t>Asıl metin stillerini düzenle</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772400" y="6135089"/>
            <a:ext cx="766380" cy="370171"/>
          </a:xfrm>
          <a:prstGeom prst="rect">
            <a:avLst/>
          </a:prstGeom>
        </p:spPr>
        <p:txBody>
          <a:bodyPr vert="horz" lIns="91440" tIns="45720" rIns="91440" bIns="45720" rtlCol="0" anchor="ctr"/>
          <a:lstStyle>
            <a:lvl1pPr algn="r">
              <a:defRPr sz="900">
                <a:solidFill>
                  <a:schemeClr val="tx1">
                    <a:tint val="75000"/>
                  </a:schemeClr>
                </a:solidFill>
              </a:defRPr>
            </a:lvl1pPr>
          </a:lstStyle>
          <a:p>
            <a:fld id="{A23720DD-5B6D-40BF-8493-A6B52D484E6B}" type="datetimeFigureOut">
              <a:rPr lang="tr-TR" smtClean="0"/>
              <a:t>04.04.2019</a:t>
            </a:fld>
            <a:endParaRPr lang="tr-TR"/>
          </a:p>
        </p:txBody>
      </p:sp>
      <p:sp>
        <p:nvSpPr>
          <p:cNvPr id="5" name="Footer Placeholder 4"/>
          <p:cNvSpPr>
            <a:spLocks noGrp="1"/>
          </p:cNvSpPr>
          <p:nvPr>
            <p:ph type="ftr" sz="quarter" idx="3"/>
          </p:nvPr>
        </p:nvSpPr>
        <p:spPr>
          <a:xfrm>
            <a:off x="1942415" y="6135809"/>
            <a:ext cx="5716488"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511228" y="787783"/>
            <a:ext cx="584978" cy="365125"/>
          </a:xfrm>
          <a:prstGeom prst="rect">
            <a:avLst/>
          </a:prstGeom>
        </p:spPr>
        <p:txBody>
          <a:bodyPr vert="horz" lIns="91440" tIns="45720" rIns="91440" bIns="45720" rtlCol="0" anchor="ctr"/>
          <a:lstStyle>
            <a:lvl1pPr algn="r">
              <a:defRPr sz="2000">
                <a:solidFill>
                  <a:srgbClr val="FEFFFF"/>
                </a:solidFill>
              </a:defRPr>
            </a:lvl1pPr>
          </a:lstStyle>
          <a:p>
            <a:fld id="{F302176B-0E47-46AC-8F43-DAB4B8A37D06}" type="slidenum">
              <a:rPr lang="tr-TR" smtClean="0"/>
              <a:t>‹#›</a:t>
            </a:fld>
            <a:endParaRPr lang="tr-TR"/>
          </a:p>
        </p:txBody>
      </p:sp>
    </p:spTree>
    <p:extLst>
      <p:ext uri="{BB962C8B-B14F-4D97-AF65-F5344CB8AC3E}">
        <p14:creationId xmlns:p14="http://schemas.microsoft.com/office/powerpoint/2010/main" val="551431073"/>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 id="2147483697" r:id="rId13"/>
    <p:sldLayoutId id="2147483698" r:id="rId14"/>
    <p:sldLayoutId id="2147483699" r:id="rId15"/>
    <p:sldLayoutId id="2147483700"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E8638543-1816-4E0B-B42E-0FC99EEAA89B}"/>
              </a:ext>
            </a:extLst>
          </p:cNvPr>
          <p:cNvSpPr>
            <a:spLocks noGrp="1"/>
          </p:cNvSpPr>
          <p:nvPr>
            <p:ph type="ctrTitle"/>
          </p:nvPr>
        </p:nvSpPr>
        <p:spPr/>
        <p:txBody>
          <a:bodyPr/>
          <a:lstStyle/>
          <a:p>
            <a:r>
              <a:rPr lang="tr-TR" dirty="0"/>
              <a:t>Yaratıcı Drama</a:t>
            </a:r>
          </a:p>
        </p:txBody>
      </p:sp>
      <p:sp>
        <p:nvSpPr>
          <p:cNvPr id="3" name="Alt Başlık 2">
            <a:extLst>
              <a:ext uri="{FF2B5EF4-FFF2-40B4-BE49-F238E27FC236}">
                <a16:creationId xmlns:a16="http://schemas.microsoft.com/office/drawing/2014/main" id="{B4DA6551-12E9-4F7F-9062-15D7039D503A}"/>
              </a:ext>
            </a:extLst>
          </p:cNvPr>
          <p:cNvSpPr>
            <a:spLocks noGrp="1"/>
          </p:cNvSpPr>
          <p:nvPr>
            <p:ph type="subTitle" idx="1"/>
          </p:nvPr>
        </p:nvSpPr>
        <p:spPr/>
        <p:txBody>
          <a:bodyPr/>
          <a:lstStyle/>
          <a:p>
            <a:r>
              <a:rPr lang="tr-TR" dirty="0"/>
              <a:t>Liderlik ve Kendini Ödüllendirme</a:t>
            </a:r>
          </a:p>
        </p:txBody>
      </p:sp>
    </p:spTree>
    <p:extLst>
      <p:ext uri="{BB962C8B-B14F-4D97-AF65-F5344CB8AC3E}">
        <p14:creationId xmlns:p14="http://schemas.microsoft.com/office/powerpoint/2010/main" val="16365414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C040D3FB-8A04-4E80-87D7-DF2A1976E4F1}"/>
              </a:ext>
            </a:extLst>
          </p:cNvPr>
          <p:cNvSpPr>
            <a:spLocks noGrp="1"/>
          </p:cNvSpPr>
          <p:nvPr>
            <p:ph type="title"/>
          </p:nvPr>
        </p:nvSpPr>
        <p:spPr/>
        <p:txBody>
          <a:bodyPr>
            <a:normAutofit/>
          </a:bodyPr>
          <a:lstStyle/>
          <a:p>
            <a:r>
              <a:rPr lang="tr-TR" dirty="0"/>
              <a:t>A. Hazırlık-Isınma </a:t>
            </a:r>
            <a:br>
              <a:rPr lang="tr-TR" dirty="0"/>
            </a:br>
            <a:r>
              <a:rPr lang="tr-TR" dirty="0"/>
              <a:t>1. Etkinlik:</a:t>
            </a:r>
          </a:p>
        </p:txBody>
      </p:sp>
      <p:sp>
        <p:nvSpPr>
          <p:cNvPr id="3" name="İçerik Yer Tutucusu 2">
            <a:extLst>
              <a:ext uri="{FF2B5EF4-FFF2-40B4-BE49-F238E27FC236}">
                <a16:creationId xmlns:a16="http://schemas.microsoft.com/office/drawing/2014/main" id="{C66537D3-A049-4B1C-A35E-7ACCFAE30ADD}"/>
              </a:ext>
            </a:extLst>
          </p:cNvPr>
          <p:cNvSpPr>
            <a:spLocks noGrp="1"/>
          </p:cNvSpPr>
          <p:nvPr>
            <p:ph idx="1"/>
          </p:nvPr>
        </p:nvSpPr>
        <p:spPr/>
        <p:txBody>
          <a:bodyPr>
            <a:normAutofit/>
          </a:bodyPr>
          <a:lstStyle/>
          <a:p>
            <a:pPr algn="just"/>
            <a:r>
              <a:rPr lang="tr-TR" dirty="0"/>
              <a:t>Lider katılımcılardan çember olmalarını ister ve CD çalardan müzik açılır. </a:t>
            </a:r>
          </a:p>
          <a:p>
            <a:pPr algn="just"/>
            <a:r>
              <a:rPr lang="tr-TR" dirty="0"/>
              <a:t>Yerlere kare biçimindeki kâğıtlar bırakılır bu kâğıtların üzerinde çeşitli duygu durumları yer almaktadır. Örneğin arkadaşlarla bir şeyler içme, sarılma, tatil, aile ziyareti vb. gibi herkesin kendine göre göre bir durum seçmesi istenir. </a:t>
            </a:r>
          </a:p>
          <a:p>
            <a:pPr algn="just"/>
            <a:r>
              <a:rPr lang="tr-TR" dirty="0"/>
              <a:t>Seçilen durumla ilgili herkes kâğıtta yazan şekilde donuk imge olarak durması ve kâğıtta yazanı arkadaşlarına göstermemesi istenir. Daha sonra teker teker herkesin donuk imgeleri değerlendirilerek ne anlama geldiği konuşulur.</a:t>
            </a:r>
          </a:p>
        </p:txBody>
      </p:sp>
    </p:spTree>
    <p:extLst>
      <p:ext uri="{BB962C8B-B14F-4D97-AF65-F5344CB8AC3E}">
        <p14:creationId xmlns:p14="http://schemas.microsoft.com/office/powerpoint/2010/main" val="8203275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D6005DC-3F6C-43EF-8E1E-8381863205BE}"/>
              </a:ext>
            </a:extLst>
          </p:cNvPr>
          <p:cNvSpPr>
            <a:spLocks noGrp="1"/>
          </p:cNvSpPr>
          <p:nvPr>
            <p:ph type="title"/>
          </p:nvPr>
        </p:nvSpPr>
        <p:spPr/>
        <p:txBody>
          <a:bodyPr/>
          <a:lstStyle/>
          <a:p>
            <a:r>
              <a:rPr lang="tr-TR" dirty="0"/>
              <a:t>2. Etkinlik: Kişileri Eşleştirme: </a:t>
            </a:r>
          </a:p>
        </p:txBody>
      </p:sp>
      <p:sp>
        <p:nvSpPr>
          <p:cNvPr id="3" name="İçerik Yer Tutucusu 2">
            <a:extLst>
              <a:ext uri="{FF2B5EF4-FFF2-40B4-BE49-F238E27FC236}">
                <a16:creationId xmlns:a16="http://schemas.microsoft.com/office/drawing/2014/main" id="{35E68E52-9021-4CE0-8B5A-2620FCAA1390}"/>
              </a:ext>
            </a:extLst>
          </p:cNvPr>
          <p:cNvSpPr>
            <a:spLocks noGrp="1"/>
          </p:cNvSpPr>
          <p:nvPr>
            <p:ph idx="1"/>
          </p:nvPr>
        </p:nvSpPr>
        <p:spPr/>
        <p:txBody>
          <a:bodyPr>
            <a:normAutofit/>
          </a:bodyPr>
          <a:lstStyle/>
          <a:p>
            <a:pPr algn="just"/>
            <a:r>
              <a:rPr lang="tr-TR" dirty="0"/>
              <a:t>İki gönüllü ebe seçilir. Gönüllü ebeleri odadan çıkardıktan sonra herkesten ikili eş olmaları istenir. İkili olan eşlere bir durum kartı verilir ve aynı şekli almaları istenir. </a:t>
            </a:r>
          </a:p>
          <a:p>
            <a:pPr algn="just"/>
            <a:r>
              <a:rPr lang="tr-TR" dirty="0"/>
              <a:t>Durum kartlarının üzerinde plajda uzanma figürü, havuzda yüzme figürü, uyku figürü gibi kendini ödüllendirme ile ilgili ifadeler yer almaktadır.</a:t>
            </a:r>
          </a:p>
          <a:p>
            <a:pPr algn="just"/>
            <a:r>
              <a:rPr lang="tr-TR" dirty="0"/>
              <a:t> İkililer salona eşit olarak dağıldıktan sonra ebeler salona çağırılır ve aynı şekli almış iki kişiyi eşleştirmeleri istenir. En hızlı şekilde eşleştiren kişi kazanır. Tüm grupla birkaç kere bu oyun oynanır.</a:t>
            </a:r>
          </a:p>
        </p:txBody>
      </p:sp>
    </p:spTree>
    <p:extLst>
      <p:ext uri="{BB962C8B-B14F-4D97-AF65-F5344CB8AC3E}">
        <p14:creationId xmlns:p14="http://schemas.microsoft.com/office/powerpoint/2010/main" val="39357561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3F3D1C14-802B-4A93-B441-FE27A3EE1EBE}"/>
              </a:ext>
            </a:extLst>
          </p:cNvPr>
          <p:cNvSpPr>
            <a:spLocks noGrp="1"/>
          </p:cNvSpPr>
          <p:nvPr>
            <p:ph type="title"/>
          </p:nvPr>
        </p:nvSpPr>
        <p:spPr/>
        <p:txBody>
          <a:bodyPr/>
          <a:lstStyle/>
          <a:p>
            <a:r>
              <a:rPr lang="tr-TR" dirty="0"/>
              <a:t>Ara Değerlendirme</a:t>
            </a:r>
          </a:p>
        </p:txBody>
      </p:sp>
      <p:sp>
        <p:nvSpPr>
          <p:cNvPr id="3" name="İçerik Yer Tutucusu 2">
            <a:extLst>
              <a:ext uri="{FF2B5EF4-FFF2-40B4-BE49-F238E27FC236}">
                <a16:creationId xmlns:a16="http://schemas.microsoft.com/office/drawing/2014/main" id="{E1E82EA0-D593-4E0E-BAF3-2BF1D65256B5}"/>
              </a:ext>
            </a:extLst>
          </p:cNvPr>
          <p:cNvSpPr>
            <a:spLocks noGrp="1"/>
          </p:cNvSpPr>
          <p:nvPr>
            <p:ph idx="1"/>
          </p:nvPr>
        </p:nvSpPr>
        <p:spPr/>
        <p:txBody>
          <a:bodyPr>
            <a:normAutofit/>
          </a:bodyPr>
          <a:lstStyle/>
          <a:p>
            <a:pPr algn="just"/>
            <a:r>
              <a:rPr lang="tr-TR" dirty="0"/>
              <a:t>Lider katılımcılardan çember olmalarını ister. Birinci etkinlik ve ikinci etkinlikte neler yapıldığını sorar. </a:t>
            </a:r>
          </a:p>
          <a:p>
            <a:pPr algn="just"/>
            <a:r>
              <a:rPr lang="tr-TR" dirty="0"/>
              <a:t>Ortak noktaların ne olduğu konuşulur? </a:t>
            </a:r>
          </a:p>
          <a:p>
            <a:pPr algn="just"/>
            <a:r>
              <a:rPr lang="tr-TR" dirty="0"/>
              <a:t>Lider katılımcılara, sizce bu ifadeler hangi durumlarda hayatımızda yer alır ne zaman bunlara ihtiyaç duyarız ya da ne zaman ihtiyaç duymalıyız? </a:t>
            </a:r>
          </a:p>
          <a:p>
            <a:pPr algn="just"/>
            <a:r>
              <a:rPr lang="tr-TR" dirty="0"/>
              <a:t>Şeklinde sorularla katılımcıların fikirlerini almaya çalışır.</a:t>
            </a:r>
          </a:p>
        </p:txBody>
      </p:sp>
    </p:spTree>
    <p:extLst>
      <p:ext uri="{BB962C8B-B14F-4D97-AF65-F5344CB8AC3E}">
        <p14:creationId xmlns:p14="http://schemas.microsoft.com/office/powerpoint/2010/main" val="30377653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D0F0C387-7033-487B-BC2E-0BBF1AFA13D1}"/>
              </a:ext>
            </a:extLst>
          </p:cNvPr>
          <p:cNvSpPr>
            <a:spLocks noGrp="1"/>
          </p:cNvSpPr>
          <p:nvPr>
            <p:ph type="title"/>
          </p:nvPr>
        </p:nvSpPr>
        <p:spPr/>
        <p:txBody>
          <a:bodyPr/>
          <a:lstStyle/>
          <a:p>
            <a:r>
              <a:rPr lang="tr-TR" dirty="0"/>
              <a:t>B. Canlandırma 3. Etkinlik:</a:t>
            </a:r>
          </a:p>
        </p:txBody>
      </p:sp>
      <p:sp>
        <p:nvSpPr>
          <p:cNvPr id="3" name="İçerik Yer Tutucusu 2">
            <a:extLst>
              <a:ext uri="{FF2B5EF4-FFF2-40B4-BE49-F238E27FC236}">
                <a16:creationId xmlns:a16="http://schemas.microsoft.com/office/drawing/2014/main" id="{92FCFDC2-418B-47ED-8AB1-C6921BEDF8C7}"/>
              </a:ext>
            </a:extLst>
          </p:cNvPr>
          <p:cNvSpPr>
            <a:spLocks noGrp="1"/>
          </p:cNvSpPr>
          <p:nvPr>
            <p:ph idx="1"/>
          </p:nvPr>
        </p:nvSpPr>
        <p:spPr/>
        <p:txBody>
          <a:bodyPr/>
          <a:lstStyle/>
          <a:p>
            <a:pPr algn="just"/>
            <a:r>
              <a:rPr lang="tr-TR" dirty="0"/>
              <a:t>Lider katılımcıları 4 gruba ayırır. Ve yönergelerini okur. </a:t>
            </a:r>
          </a:p>
          <a:p>
            <a:pPr algn="just"/>
            <a:r>
              <a:rPr lang="tr-TR" dirty="0"/>
              <a:t>6 aydır müsabakaya hazırlanıyorsunuz ve artık zamanı geldi. Ertesi gün müsabaka var. Müsabakadan bir gece öncesini hayal edin o gününüzü bir donuk imgeyle bize anlatın. </a:t>
            </a:r>
          </a:p>
          <a:p>
            <a:pPr algn="just"/>
            <a:r>
              <a:rPr lang="tr-TR" dirty="0"/>
              <a:t>4 ayrı grup teker teker donuk imgelerini gösterir ve her gruptan yorumlamalar istenir.</a:t>
            </a:r>
          </a:p>
        </p:txBody>
      </p:sp>
    </p:spTree>
    <p:extLst>
      <p:ext uri="{BB962C8B-B14F-4D97-AF65-F5344CB8AC3E}">
        <p14:creationId xmlns:p14="http://schemas.microsoft.com/office/powerpoint/2010/main" val="32778895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15337E0-1B1F-46B4-A424-1B182D24F1E4}"/>
              </a:ext>
            </a:extLst>
          </p:cNvPr>
          <p:cNvSpPr>
            <a:spLocks noGrp="1"/>
          </p:cNvSpPr>
          <p:nvPr>
            <p:ph type="title"/>
          </p:nvPr>
        </p:nvSpPr>
        <p:spPr/>
        <p:txBody>
          <a:bodyPr/>
          <a:lstStyle/>
          <a:p>
            <a:r>
              <a:rPr lang="tr-TR" dirty="0"/>
              <a:t>4. Etkinlik:</a:t>
            </a:r>
          </a:p>
        </p:txBody>
      </p:sp>
      <p:sp>
        <p:nvSpPr>
          <p:cNvPr id="3" name="İçerik Yer Tutucusu 2">
            <a:extLst>
              <a:ext uri="{FF2B5EF4-FFF2-40B4-BE49-F238E27FC236}">
                <a16:creationId xmlns:a16="http://schemas.microsoft.com/office/drawing/2014/main" id="{838422B5-DEED-46F1-A6EF-2C46EFF11BD5}"/>
              </a:ext>
            </a:extLst>
          </p:cNvPr>
          <p:cNvSpPr>
            <a:spLocks noGrp="1"/>
          </p:cNvSpPr>
          <p:nvPr>
            <p:ph idx="1"/>
          </p:nvPr>
        </p:nvSpPr>
        <p:spPr/>
        <p:txBody>
          <a:bodyPr>
            <a:normAutofit fontScale="92500" lnSpcReduction="10000"/>
          </a:bodyPr>
          <a:lstStyle/>
          <a:p>
            <a:pPr algn="just"/>
            <a:r>
              <a:rPr lang="tr-TR" dirty="0"/>
              <a:t>Lider katılımcıları 4 gruba ayırır. </a:t>
            </a:r>
          </a:p>
          <a:p>
            <a:pPr algn="just"/>
            <a:r>
              <a:rPr lang="tr-TR" dirty="0"/>
              <a:t>Şimdi müsabaka bitmiştir. Aylardır hazırlandığınız onca emek harcadığınız ve ter döktüğününüz süreç geride kalmıştır. Eve dönmüşsünüzdür ve çok kısa sürede bir sonraki müsabaka çalışmalarına başlamak zorundasınız. Sadece ertesi gün izinlisiniz. O gün tamamen size ait. </a:t>
            </a:r>
          </a:p>
          <a:p>
            <a:pPr algn="just"/>
            <a:r>
              <a:rPr lang="tr-TR" dirty="0"/>
              <a:t>Ayrıca Aileniz, varsa eşiniz, varsa çocuğunuz, özel işleriniz, sosyal sorumluluklarınız ve yapılabilecek tüm işlerinizi bu gün yapmak zorundasınız. Önceliklerinizi belirleyin bir gün içinde bu kadar işi birlikte yürütemezsiniz. </a:t>
            </a:r>
          </a:p>
          <a:p>
            <a:pPr algn="just"/>
            <a:r>
              <a:rPr lang="tr-TR" dirty="0"/>
              <a:t>Bu gün içinde ne yaparsınız. Ortaya çıkabilecek durumları doğaçlama, rol oynama tekniklerinden yararlanarak canlandırınız. Tüm grupların canlandırmaları izlenir.</a:t>
            </a:r>
          </a:p>
        </p:txBody>
      </p:sp>
    </p:spTree>
    <p:extLst>
      <p:ext uri="{BB962C8B-B14F-4D97-AF65-F5344CB8AC3E}">
        <p14:creationId xmlns:p14="http://schemas.microsoft.com/office/powerpoint/2010/main" val="15582021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57105053-B819-4967-A804-3E7AEB102957}"/>
              </a:ext>
            </a:extLst>
          </p:cNvPr>
          <p:cNvSpPr>
            <a:spLocks noGrp="1"/>
          </p:cNvSpPr>
          <p:nvPr>
            <p:ph type="title"/>
          </p:nvPr>
        </p:nvSpPr>
        <p:spPr/>
        <p:txBody>
          <a:bodyPr/>
          <a:lstStyle/>
          <a:p>
            <a:r>
              <a:rPr lang="tr-TR" dirty="0"/>
              <a:t>C. Değerlendirme 5. Etkinlik:</a:t>
            </a:r>
          </a:p>
        </p:txBody>
      </p:sp>
      <p:sp>
        <p:nvSpPr>
          <p:cNvPr id="3" name="İçerik Yer Tutucusu 2">
            <a:extLst>
              <a:ext uri="{FF2B5EF4-FFF2-40B4-BE49-F238E27FC236}">
                <a16:creationId xmlns:a16="http://schemas.microsoft.com/office/drawing/2014/main" id="{ECBF9828-516E-41D2-9800-A329462894C7}"/>
              </a:ext>
            </a:extLst>
          </p:cNvPr>
          <p:cNvSpPr>
            <a:spLocks noGrp="1"/>
          </p:cNvSpPr>
          <p:nvPr>
            <p:ph idx="1"/>
          </p:nvPr>
        </p:nvSpPr>
        <p:spPr/>
        <p:txBody>
          <a:bodyPr/>
          <a:lstStyle/>
          <a:p>
            <a:pPr algn="just"/>
            <a:r>
              <a:rPr lang="tr-TR" dirty="0"/>
              <a:t>Lider herkesten çember olmasını ve oldukları yere oturmalarını ister herkesten gün değerlendirmesi istenir. Donuk imge ve doğaçlamalar düşünülerek hedeflenen kazanımlar üzerinde yorumlar yapılır. Ardından bireysel görüşme formları doldurulur.</a:t>
            </a:r>
          </a:p>
        </p:txBody>
      </p:sp>
    </p:spTree>
    <p:extLst>
      <p:ext uri="{BB962C8B-B14F-4D97-AF65-F5344CB8AC3E}">
        <p14:creationId xmlns:p14="http://schemas.microsoft.com/office/powerpoint/2010/main" val="4238573871"/>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TM02892315[[fn=Duman]]</Template>
  <TotalTime>0</TotalTime>
  <Words>437</Words>
  <Application>Microsoft Office PowerPoint</Application>
  <PresentationFormat>Ekran Gösterisi (4:3)</PresentationFormat>
  <Paragraphs>26</Paragraphs>
  <Slides>7</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7</vt:i4>
      </vt:variant>
    </vt:vector>
  </HeadingPairs>
  <TitlesOfParts>
    <vt:vector size="11" baseType="lpstr">
      <vt:lpstr>Arial</vt:lpstr>
      <vt:lpstr>Century Gothic</vt:lpstr>
      <vt:lpstr>Wingdings 3</vt:lpstr>
      <vt:lpstr>Duman</vt:lpstr>
      <vt:lpstr>Yaratıcı Drama</vt:lpstr>
      <vt:lpstr>A. Hazırlık-Isınma  1. Etkinlik:</vt:lpstr>
      <vt:lpstr>2. Etkinlik: Kişileri Eşleştirme: </vt:lpstr>
      <vt:lpstr>Ara Değerlendirme</vt:lpstr>
      <vt:lpstr>B. Canlandırma 3. Etkinlik:</vt:lpstr>
      <vt:lpstr>4. Etkinlik:</vt:lpstr>
      <vt:lpstr>C. Değerlendirme 5. Etkinlik:</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Yaratıcı Drama</dc:title>
  <dc:creator>ERDEM</dc:creator>
  <cp:lastModifiedBy>HASAN</cp:lastModifiedBy>
  <cp:revision>3</cp:revision>
  <dcterms:created xsi:type="dcterms:W3CDTF">2019-04-04T11:37:26Z</dcterms:created>
  <dcterms:modified xsi:type="dcterms:W3CDTF">2019-04-04T13:07:44Z</dcterms:modified>
</cp:coreProperties>
</file>