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53883E-4C80-450D-8FF3-8FCBAF5F694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C70BAA2-BE48-4B7F-8BA9-BB6583FDD734}">
      <dgm:prSet phldrT="[Metin]"/>
      <dgm:spPr/>
      <dgm:t>
        <a:bodyPr/>
        <a:lstStyle/>
        <a:p>
          <a:r>
            <a:rPr lang="tr-TR" b="1" dirty="0" smtClean="0"/>
            <a:t>ÇED kavramının ana özellikleri</a:t>
          </a:r>
          <a:endParaRPr lang="tr-TR" b="1" dirty="0"/>
        </a:p>
      </dgm:t>
    </dgm:pt>
    <dgm:pt modelId="{7533B58D-1DC2-43A5-9787-1D099C1039AE}" type="parTrans" cxnId="{29AF7171-EC7D-4559-BD69-7DE2BCA68B64}">
      <dgm:prSet/>
      <dgm:spPr/>
      <dgm:t>
        <a:bodyPr/>
        <a:lstStyle/>
        <a:p>
          <a:endParaRPr lang="tr-TR"/>
        </a:p>
      </dgm:t>
    </dgm:pt>
    <dgm:pt modelId="{6544B6BC-1179-4432-B5BF-8F3B02E1F067}" type="sibTrans" cxnId="{29AF7171-EC7D-4559-BD69-7DE2BCA68B64}">
      <dgm:prSet/>
      <dgm:spPr/>
      <dgm:t>
        <a:bodyPr/>
        <a:lstStyle/>
        <a:p>
          <a:endParaRPr lang="tr-TR"/>
        </a:p>
      </dgm:t>
    </dgm:pt>
    <dgm:pt modelId="{212B4C4F-E54B-43EB-BEFB-9DFE26EEF402}">
      <dgm:prSet phldrT="[Metin]" custT="1"/>
      <dgm:spPr/>
      <dgm:t>
        <a:bodyPr/>
        <a:lstStyle/>
        <a:p>
          <a:r>
            <a:rPr lang="tr-TR" sz="2400" b="1" dirty="0" smtClean="0"/>
            <a:t>Planlanan bir faaliyetin çevre üzerindeki etkilerinin incelenmesi</a:t>
          </a:r>
          <a:endParaRPr lang="tr-TR" sz="2400" b="1" dirty="0"/>
        </a:p>
      </dgm:t>
    </dgm:pt>
    <dgm:pt modelId="{7ED0C529-D63D-41F4-9867-38B389F8962F}" type="parTrans" cxnId="{DBD6EB28-BBA6-461B-B685-795D4A26971A}">
      <dgm:prSet/>
      <dgm:spPr/>
      <dgm:t>
        <a:bodyPr/>
        <a:lstStyle/>
        <a:p>
          <a:endParaRPr lang="tr-TR"/>
        </a:p>
      </dgm:t>
    </dgm:pt>
    <dgm:pt modelId="{29519259-7269-4A56-A08B-889E6A41B2D0}" type="sibTrans" cxnId="{DBD6EB28-BBA6-461B-B685-795D4A26971A}">
      <dgm:prSet/>
      <dgm:spPr/>
      <dgm:t>
        <a:bodyPr/>
        <a:lstStyle/>
        <a:p>
          <a:endParaRPr lang="tr-TR"/>
        </a:p>
      </dgm:t>
    </dgm:pt>
    <dgm:pt modelId="{B3D3F4BB-5131-43E1-B090-06F525D6D24E}">
      <dgm:prSet phldrT="[Metin]" custT="1"/>
      <dgm:spPr/>
      <dgm:t>
        <a:bodyPr/>
        <a:lstStyle/>
        <a:p>
          <a:r>
            <a:rPr lang="tr-TR" sz="2400" b="1" dirty="0" smtClean="0"/>
            <a:t>Proje için çeşitli seçenekler arasında kıyaslama ve seçim yapmak için uygulanır</a:t>
          </a:r>
          <a:endParaRPr lang="tr-TR" sz="2400" b="1" dirty="0"/>
        </a:p>
      </dgm:t>
    </dgm:pt>
    <dgm:pt modelId="{F209F75E-1279-463E-B2D8-B0F35914D8C5}" type="parTrans" cxnId="{F086D664-25D8-4F12-94B4-8CEFBF5F1171}">
      <dgm:prSet/>
      <dgm:spPr/>
      <dgm:t>
        <a:bodyPr/>
        <a:lstStyle/>
        <a:p>
          <a:endParaRPr lang="tr-TR"/>
        </a:p>
      </dgm:t>
    </dgm:pt>
    <dgm:pt modelId="{B10D1869-2C4A-4F0C-9399-0A8739442327}" type="sibTrans" cxnId="{F086D664-25D8-4F12-94B4-8CEFBF5F1171}">
      <dgm:prSet/>
      <dgm:spPr/>
      <dgm:t>
        <a:bodyPr/>
        <a:lstStyle/>
        <a:p>
          <a:endParaRPr lang="tr-TR"/>
        </a:p>
      </dgm:t>
    </dgm:pt>
    <dgm:pt modelId="{F11F955E-6499-4132-9199-2198E1203E64}">
      <dgm:prSet phldrT="[Metin]" custT="1"/>
      <dgm:spPr/>
      <dgm:t>
        <a:bodyPr/>
        <a:lstStyle/>
        <a:p>
          <a:r>
            <a:rPr lang="tr-TR" sz="2400" b="1" dirty="0" smtClean="0"/>
            <a:t>Gelecek için yapılan öngörülere dayanır.</a:t>
          </a:r>
          <a:endParaRPr lang="tr-TR" sz="2400" b="1" dirty="0"/>
        </a:p>
      </dgm:t>
    </dgm:pt>
    <dgm:pt modelId="{53213ED8-2ED6-49A6-8CCD-3DE6A0B688B4}" type="parTrans" cxnId="{1CC8BA76-9EF3-4FF6-985D-B627C54BFB88}">
      <dgm:prSet/>
      <dgm:spPr/>
      <dgm:t>
        <a:bodyPr/>
        <a:lstStyle/>
        <a:p>
          <a:endParaRPr lang="tr-TR"/>
        </a:p>
      </dgm:t>
    </dgm:pt>
    <dgm:pt modelId="{0C248346-AC0A-4E6D-A2DE-863BE4AAD972}" type="sibTrans" cxnId="{1CC8BA76-9EF3-4FF6-985D-B627C54BFB88}">
      <dgm:prSet/>
      <dgm:spPr/>
      <dgm:t>
        <a:bodyPr/>
        <a:lstStyle/>
        <a:p>
          <a:endParaRPr lang="tr-TR"/>
        </a:p>
      </dgm:t>
    </dgm:pt>
    <dgm:pt modelId="{1185803E-98BD-4EA7-A93D-90F1B51A6194}">
      <dgm:prSet phldrT="[Metin]" custT="1"/>
      <dgm:spPr/>
      <dgm:t>
        <a:bodyPr/>
        <a:lstStyle/>
        <a:p>
          <a:r>
            <a:rPr lang="tr-TR" sz="2400" b="1" dirty="0" smtClean="0"/>
            <a:t>Gelecekte proje ve faaliyetler irdelenmesinde, ekonomik fayda ve masraflarla çevresel olguların ortak çerçevede değerlendirilmesini sağlar</a:t>
          </a:r>
          <a:endParaRPr lang="tr-TR" sz="2400" b="1" dirty="0"/>
        </a:p>
      </dgm:t>
    </dgm:pt>
    <dgm:pt modelId="{9AF76545-7D28-4F9C-A9D5-19ED4B0F7C7B}" type="parTrans" cxnId="{5A594B23-6399-4BE0-B08E-F52C1A3581E9}">
      <dgm:prSet/>
      <dgm:spPr/>
      <dgm:t>
        <a:bodyPr/>
        <a:lstStyle/>
        <a:p>
          <a:endParaRPr lang="tr-TR"/>
        </a:p>
      </dgm:t>
    </dgm:pt>
    <dgm:pt modelId="{CA5F4BF3-4264-4116-B2E9-ACA231E7B026}" type="sibTrans" cxnId="{5A594B23-6399-4BE0-B08E-F52C1A3581E9}">
      <dgm:prSet/>
      <dgm:spPr/>
      <dgm:t>
        <a:bodyPr/>
        <a:lstStyle/>
        <a:p>
          <a:endParaRPr lang="tr-TR"/>
        </a:p>
      </dgm:t>
    </dgm:pt>
    <dgm:pt modelId="{CF5B4D45-1119-4CD5-B0B6-56F78725D9BF}" type="pres">
      <dgm:prSet presAssocID="{8953883E-4C80-450D-8FF3-8FCBAF5F694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CFD2C07-60F4-4B4C-8624-320021E53F1A}" type="pres">
      <dgm:prSet presAssocID="{EC70BAA2-BE48-4B7F-8BA9-BB6583FDD734}" presName="centerShape" presStyleLbl="node0" presStyleIdx="0" presStyleCnt="1" custScaleX="98501" custScaleY="108962"/>
      <dgm:spPr/>
      <dgm:t>
        <a:bodyPr/>
        <a:lstStyle/>
        <a:p>
          <a:endParaRPr lang="tr-TR"/>
        </a:p>
      </dgm:t>
    </dgm:pt>
    <dgm:pt modelId="{D9DF4C6E-4E38-4142-8489-F6BB1122B916}" type="pres">
      <dgm:prSet presAssocID="{7ED0C529-D63D-41F4-9867-38B389F8962F}" presName="parTrans" presStyleLbl="bgSibTrans2D1" presStyleIdx="0" presStyleCnt="4" custLinFactNeighborX="9179" custLinFactNeighborY="-4773"/>
      <dgm:spPr/>
      <dgm:t>
        <a:bodyPr/>
        <a:lstStyle/>
        <a:p>
          <a:endParaRPr lang="tr-TR"/>
        </a:p>
      </dgm:t>
    </dgm:pt>
    <dgm:pt modelId="{9AFA190B-C063-46F7-B755-BBD6CED935AD}" type="pres">
      <dgm:prSet presAssocID="{212B4C4F-E54B-43EB-BEFB-9DFE26EEF402}" presName="node" presStyleLbl="node1" presStyleIdx="0" presStyleCnt="4" custScaleX="118120" custScaleY="182260" custRadScaleRad="94846" custRadScaleInc="-287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06B0A6-1ACF-404F-B4F2-6DC141CEBDC6}" type="pres">
      <dgm:prSet presAssocID="{F209F75E-1279-463E-B2D8-B0F35914D8C5}" presName="parTrans" presStyleLbl="bgSibTrans2D1" presStyleIdx="1" presStyleCnt="4" custScaleX="109155" custLinFactNeighborX="206" custLinFactNeighborY="1493"/>
      <dgm:spPr/>
      <dgm:t>
        <a:bodyPr/>
        <a:lstStyle/>
        <a:p>
          <a:endParaRPr lang="tr-TR"/>
        </a:p>
      </dgm:t>
    </dgm:pt>
    <dgm:pt modelId="{BB2D0828-41AF-425B-8067-5F6CE569FCBE}" type="pres">
      <dgm:prSet presAssocID="{B3D3F4BB-5131-43E1-B090-06F525D6D24E}" presName="node" presStyleLbl="node1" presStyleIdx="1" presStyleCnt="4" custScaleX="172436" custScaleY="108530" custRadScaleRad="126649" custRadScaleInc="-168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62CD68-A28A-4A76-B3D7-D8AD02D16451}" type="pres">
      <dgm:prSet presAssocID="{53213ED8-2ED6-49A6-8CCD-3DE6A0B688B4}" presName="parTrans" presStyleLbl="bgSibTrans2D1" presStyleIdx="2" presStyleCnt="4" custScaleX="112091"/>
      <dgm:spPr/>
      <dgm:t>
        <a:bodyPr/>
        <a:lstStyle/>
        <a:p>
          <a:endParaRPr lang="tr-TR"/>
        </a:p>
      </dgm:t>
    </dgm:pt>
    <dgm:pt modelId="{895C76B5-0EF5-4EDF-953E-3D21922B756C}" type="pres">
      <dgm:prSet presAssocID="{F11F955E-6499-4132-9199-2198E1203E64}" presName="node" presStyleLbl="node1" presStyleIdx="2" presStyleCnt="4" custScaleX="181506" custScaleY="107509" custRadScaleRad="120992" custRadScaleInc="63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13F758-DCE2-4630-9470-4E4797BB54BA}" type="pres">
      <dgm:prSet presAssocID="{9AF76545-7D28-4F9C-A9D5-19ED4B0F7C7B}" presName="parTrans" presStyleLbl="bgSibTrans2D1" presStyleIdx="3" presStyleCnt="4" custLinFactNeighborX="-10345" custLinFactNeighborY="107"/>
      <dgm:spPr/>
      <dgm:t>
        <a:bodyPr/>
        <a:lstStyle/>
        <a:p>
          <a:endParaRPr lang="tr-TR"/>
        </a:p>
      </dgm:t>
    </dgm:pt>
    <dgm:pt modelId="{791BF41E-C658-4F44-989F-AD4A16905181}" type="pres">
      <dgm:prSet presAssocID="{1185803E-98BD-4EA7-A93D-90F1B51A6194}" presName="node" presStyleLbl="node1" presStyleIdx="3" presStyleCnt="4" custScaleX="105795" custScaleY="202124" custRadScaleRad="89340" custRadScaleInc="238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AF7171-EC7D-4559-BD69-7DE2BCA68B64}" srcId="{8953883E-4C80-450D-8FF3-8FCBAF5F694A}" destId="{EC70BAA2-BE48-4B7F-8BA9-BB6583FDD734}" srcOrd="0" destOrd="0" parTransId="{7533B58D-1DC2-43A5-9787-1D099C1039AE}" sibTransId="{6544B6BC-1179-4432-B5BF-8F3B02E1F067}"/>
    <dgm:cxn modelId="{BE818C52-C633-4302-8B03-D5A3E0B76924}" type="presOf" srcId="{212B4C4F-E54B-43EB-BEFB-9DFE26EEF402}" destId="{9AFA190B-C063-46F7-B755-BBD6CED935AD}" srcOrd="0" destOrd="0" presId="urn:microsoft.com/office/officeart/2005/8/layout/radial4"/>
    <dgm:cxn modelId="{684E11D5-8E93-43B8-A86C-9E78E7F2627B}" type="presOf" srcId="{F209F75E-1279-463E-B2D8-B0F35914D8C5}" destId="{4606B0A6-1ACF-404F-B4F2-6DC141CEBDC6}" srcOrd="0" destOrd="0" presId="urn:microsoft.com/office/officeart/2005/8/layout/radial4"/>
    <dgm:cxn modelId="{A492EF86-7BD0-4E1A-B705-C0B3E49F14B5}" type="presOf" srcId="{7ED0C529-D63D-41F4-9867-38B389F8962F}" destId="{D9DF4C6E-4E38-4142-8489-F6BB1122B916}" srcOrd="0" destOrd="0" presId="urn:microsoft.com/office/officeart/2005/8/layout/radial4"/>
    <dgm:cxn modelId="{7C0E8A8E-F298-40F3-8DE8-E2DFB5D5ED92}" type="presOf" srcId="{8953883E-4C80-450D-8FF3-8FCBAF5F694A}" destId="{CF5B4D45-1119-4CD5-B0B6-56F78725D9BF}" srcOrd="0" destOrd="0" presId="urn:microsoft.com/office/officeart/2005/8/layout/radial4"/>
    <dgm:cxn modelId="{DBD6EB28-BBA6-461B-B685-795D4A26971A}" srcId="{EC70BAA2-BE48-4B7F-8BA9-BB6583FDD734}" destId="{212B4C4F-E54B-43EB-BEFB-9DFE26EEF402}" srcOrd="0" destOrd="0" parTransId="{7ED0C529-D63D-41F4-9867-38B389F8962F}" sibTransId="{29519259-7269-4A56-A08B-889E6A41B2D0}"/>
    <dgm:cxn modelId="{F086D664-25D8-4F12-94B4-8CEFBF5F1171}" srcId="{EC70BAA2-BE48-4B7F-8BA9-BB6583FDD734}" destId="{B3D3F4BB-5131-43E1-B090-06F525D6D24E}" srcOrd="1" destOrd="0" parTransId="{F209F75E-1279-463E-B2D8-B0F35914D8C5}" sibTransId="{B10D1869-2C4A-4F0C-9399-0A8739442327}"/>
    <dgm:cxn modelId="{AFA3DDFD-E4BA-4391-8F2B-4CF6930985C1}" type="presOf" srcId="{53213ED8-2ED6-49A6-8CCD-3DE6A0B688B4}" destId="{E462CD68-A28A-4A76-B3D7-D8AD02D16451}" srcOrd="0" destOrd="0" presId="urn:microsoft.com/office/officeart/2005/8/layout/radial4"/>
    <dgm:cxn modelId="{237911BA-4008-43FC-9E9E-25EB90C5FFE9}" type="presOf" srcId="{1185803E-98BD-4EA7-A93D-90F1B51A6194}" destId="{791BF41E-C658-4F44-989F-AD4A16905181}" srcOrd="0" destOrd="0" presId="urn:microsoft.com/office/officeart/2005/8/layout/radial4"/>
    <dgm:cxn modelId="{1CC8BA76-9EF3-4FF6-985D-B627C54BFB88}" srcId="{EC70BAA2-BE48-4B7F-8BA9-BB6583FDD734}" destId="{F11F955E-6499-4132-9199-2198E1203E64}" srcOrd="2" destOrd="0" parTransId="{53213ED8-2ED6-49A6-8CCD-3DE6A0B688B4}" sibTransId="{0C248346-AC0A-4E6D-A2DE-863BE4AAD972}"/>
    <dgm:cxn modelId="{95968B21-98F6-43EA-87AB-A7DF623FD5F8}" type="presOf" srcId="{9AF76545-7D28-4F9C-A9D5-19ED4B0F7C7B}" destId="{C913F758-DCE2-4630-9470-4E4797BB54BA}" srcOrd="0" destOrd="0" presId="urn:microsoft.com/office/officeart/2005/8/layout/radial4"/>
    <dgm:cxn modelId="{46ED62E3-8ED8-4B03-AFFE-52D89BC87627}" type="presOf" srcId="{EC70BAA2-BE48-4B7F-8BA9-BB6583FDD734}" destId="{DCFD2C07-60F4-4B4C-8624-320021E53F1A}" srcOrd="0" destOrd="0" presId="urn:microsoft.com/office/officeart/2005/8/layout/radial4"/>
    <dgm:cxn modelId="{B9730CDA-722C-4FE2-A114-B154FF5C3852}" type="presOf" srcId="{F11F955E-6499-4132-9199-2198E1203E64}" destId="{895C76B5-0EF5-4EDF-953E-3D21922B756C}" srcOrd="0" destOrd="0" presId="urn:microsoft.com/office/officeart/2005/8/layout/radial4"/>
    <dgm:cxn modelId="{5A594B23-6399-4BE0-B08E-F52C1A3581E9}" srcId="{EC70BAA2-BE48-4B7F-8BA9-BB6583FDD734}" destId="{1185803E-98BD-4EA7-A93D-90F1B51A6194}" srcOrd="3" destOrd="0" parTransId="{9AF76545-7D28-4F9C-A9D5-19ED4B0F7C7B}" sibTransId="{CA5F4BF3-4264-4116-B2E9-ACA231E7B026}"/>
    <dgm:cxn modelId="{55C58065-09A4-4C9A-A9C7-44001B8309D3}" type="presOf" srcId="{B3D3F4BB-5131-43E1-B090-06F525D6D24E}" destId="{BB2D0828-41AF-425B-8067-5F6CE569FCBE}" srcOrd="0" destOrd="0" presId="urn:microsoft.com/office/officeart/2005/8/layout/radial4"/>
    <dgm:cxn modelId="{AD7DF0FB-FCC3-4CD6-ADAF-3119B35BF3A0}" type="presParOf" srcId="{CF5B4D45-1119-4CD5-B0B6-56F78725D9BF}" destId="{DCFD2C07-60F4-4B4C-8624-320021E53F1A}" srcOrd="0" destOrd="0" presId="urn:microsoft.com/office/officeart/2005/8/layout/radial4"/>
    <dgm:cxn modelId="{C2F1D853-30DF-4DF7-A72C-B25F6C00C16F}" type="presParOf" srcId="{CF5B4D45-1119-4CD5-B0B6-56F78725D9BF}" destId="{D9DF4C6E-4E38-4142-8489-F6BB1122B916}" srcOrd="1" destOrd="0" presId="urn:microsoft.com/office/officeart/2005/8/layout/radial4"/>
    <dgm:cxn modelId="{D4AF6D35-A45D-4DA6-A06E-90955427B354}" type="presParOf" srcId="{CF5B4D45-1119-4CD5-B0B6-56F78725D9BF}" destId="{9AFA190B-C063-46F7-B755-BBD6CED935AD}" srcOrd="2" destOrd="0" presId="urn:microsoft.com/office/officeart/2005/8/layout/radial4"/>
    <dgm:cxn modelId="{ED8F0ABB-E33E-4308-AE17-B7100F0E5DB3}" type="presParOf" srcId="{CF5B4D45-1119-4CD5-B0B6-56F78725D9BF}" destId="{4606B0A6-1ACF-404F-B4F2-6DC141CEBDC6}" srcOrd="3" destOrd="0" presId="urn:microsoft.com/office/officeart/2005/8/layout/radial4"/>
    <dgm:cxn modelId="{B03B7089-124B-448F-AD63-F0E3BC4F54C8}" type="presParOf" srcId="{CF5B4D45-1119-4CD5-B0B6-56F78725D9BF}" destId="{BB2D0828-41AF-425B-8067-5F6CE569FCBE}" srcOrd="4" destOrd="0" presId="urn:microsoft.com/office/officeart/2005/8/layout/radial4"/>
    <dgm:cxn modelId="{53E857C4-E4D0-4D36-AFC0-5B1618E4A4B6}" type="presParOf" srcId="{CF5B4D45-1119-4CD5-B0B6-56F78725D9BF}" destId="{E462CD68-A28A-4A76-B3D7-D8AD02D16451}" srcOrd="5" destOrd="0" presId="urn:microsoft.com/office/officeart/2005/8/layout/radial4"/>
    <dgm:cxn modelId="{27663376-BC36-4207-B222-8F89AD6AE531}" type="presParOf" srcId="{CF5B4D45-1119-4CD5-B0B6-56F78725D9BF}" destId="{895C76B5-0EF5-4EDF-953E-3D21922B756C}" srcOrd="6" destOrd="0" presId="urn:microsoft.com/office/officeart/2005/8/layout/radial4"/>
    <dgm:cxn modelId="{E1035C57-A26D-4B99-AF81-9190DB49B14A}" type="presParOf" srcId="{CF5B4D45-1119-4CD5-B0B6-56F78725D9BF}" destId="{C913F758-DCE2-4630-9470-4E4797BB54BA}" srcOrd="7" destOrd="0" presId="urn:microsoft.com/office/officeart/2005/8/layout/radial4"/>
    <dgm:cxn modelId="{AF56DAC3-AE4E-449B-9BCC-9B8094E741D7}" type="presParOf" srcId="{CF5B4D45-1119-4CD5-B0B6-56F78725D9BF}" destId="{791BF41E-C658-4F44-989F-AD4A1690518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E5D2F1-5747-4A3E-9ACC-E56B9554F43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4DA5657-63D0-4143-9747-44D9D8E8B548}">
      <dgm:prSet phldrT="[Metin]"/>
      <dgm:spPr/>
      <dgm:t>
        <a:bodyPr/>
        <a:lstStyle/>
        <a:p>
          <a:r>
            <a:rPr lang="tr-TR" b="1" dirty="0" smtClean="0"/>
            <a:t>Kesin projelendirme ve planlama kararlarının oluşturulduğu son aşama değildir.</a:t>
          </a:r>
          <a:endParaRPr lang="tr-TR" b="1" dirty="0"/>
        </a:p>
      </dgm:t>
    </dgm:pt>
    <dgm:pt modelId="{9869EA78-7E16-461D-A9A0-751662C8E475}" type="parTrans" cxnId="{80A93122-E29E-4FD4-81D4-FC728CCA6214}">
      <dgm:prSet/>
      <dgm:spPr/>
      <dgm:t>
        <a:bodyPr/>
        <a:lstStyle/>
        <a:p>
          <a:endParaRPr lang="tr-TR"/>
        </a:p>
      </dgm:t>
    </dgm:pt>
    <dgm:pt modelId="{F28A5284-A64D-4997-B416-60E9B03B8037}" type="sibTrans" cxnId="{80A93122-E29E-4FD4-81D4-FC728CCA6214}">
      <dgm:prSet/>
      <dgm:spPr/>
      <dgm:t>
        <a:bodyPr/>
        <a:lstStyle/>
        <a:p>
          <a:endParaRPr lang="tr-TR"/>
        </a:p>
      </dgm:t>
    </dgm:pt>
    <dgm:pt modelId="{46F79C34-1536-40EF-B14A-0952923E5815}">
      <dgm:prSet phldrT="[Metin]" custT="1"/>
      <dgm:spPr/>
      <dgm:t>
        <a:bodyPr/>
        <a:lstStyle/>
        <a:p>
          <a:pPr algn="just"/>
          <a:r>
            <a:rPr lang="tr-TR" sz="2800" b="1" dirty="0" smtClean="0"/>
            <a:t>ÇED çalışması, karar mercilerine, kararlarını sağlıklı bir şekilde verebilmeleri için seçenek üreten ve bu seçeneklerin olumlu ve olumsuz yönlerini sergileyen bir yaklaşımdır.</a:t>
          </a:r>
          <a:endParaRPr lang="tr-TR" sz="2800" b="1" dirty="0"/>
        </a:p>
      </dgm:t>
    </dgm:pt>
    <dgm:pt modelId="{DE450401-9386-4491-8D04-C92654756EDB}" type="parTrans" cxnId="{4A32E3E2-9B9B-4DD7-ADAE-13F16D6C26CE}">
      <dgm:prSet/>
      <dgm:spPr/>
      <dgm:t>
        <a:bodyPr/>
        <a:lstStyle/>
        <a:p>
          <a:endParaRPr lang="tr-TR"/>
        </a:p>
      </dgm:t>
    </dgm:pt>
    <dgm:pt modelId="{C0A20AFD-EBBF-40A7-8C73-96F7CE2D4A9B}" type="sibTrans" cxnId="{4A32E3E2-9B9B-4DD7-ADAE-13F16D6C26CE}">
      <dgm:prSet/>
      <dgm:spPr/>
      <dgm:t>
        <a:bodyPr/>
        <a:lstStyle/>
        <a:p>
          <a:endParaRPr lang="tr-TR"/>
        </a:p>
      </dgm:t>
    </dgm:pt>
    <dgm:pt modelId="{612B3298-A3DC-4A4F-8483-FD0B44DB8F78}">
      <dgm:prSet phldrT="[Metin]"/>
      <dgm:spPr/>
      <dgm:t>
        <a:bodyPr/>
        <a:lstStyle/>
        <a:p>
          <a:r>
            <a:rPr lang="tr-TR" b="1" dirty="0" smtClean="0"/>
            <a:t>Kesin karar, ÇED çalışmasını yapanlardan değil yetkili ve sorumlu mercilerdendir.</a:t>
          </a:r>
          <a:endParaRPr lang="tr-TR" b="1" dirty="0"/>
        </a:p>
      </dgm:t>
    </dgm:pt>
    <dgm:pt modelId="{28571C23-20DA-46CC-9872-B0E183B87543}" type="parTrans" cxnId="{527D15D5-0903-4032-8635-7905D1F34E91}">
      <dgm:prSet/>
      <dgm:spPr/>
      <dgm:t>
        <a:bodyPr/>
        <a:lstStyle/>
        <a:p>
          <a:endParaRPr lang="tr-TR"/>
        </a:p>
      </dgm:t>
    </dgm:pt>
    <dgm:pt modelId="{6799C96E-A619-46C8-A139-8C915601D628}" type="sibTrans" cxnId="{527D15D5-0903-4032-8635-7905D1F34E91}">
      <dgm:prSet/>
      <dgm:spPr/>
      <dgm:t>
        <a:bodyPr/>
        <a:lstStyle/>
        <a:p>
          <a:endParaRPr lang="tr-TR"/>
        </a:p>
      </dgm:t>
    </dgm:pt>
    <dgm:pt modelId="{4EF6AC4F-9DC6-4EF5-B443-502DE4B1FB79}" type="pres">
      <dgm:prSet presAssocID="{7FE5D2F1-5747-4A3E-9ACC-E56B9554F43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9A9EC2B5-904A-447A-B97C-B9FFF344CACF}" type="pres">
      <dgm:prSet presAssocID="{7FE5D2F1-5747-4A3E-9ACC-E56B9554F43A}" presName="Name1" presStyleCnt="0"/>
      <dgm:spPr/>
    </dgm:pt>
    <dgm:pt modelId="{ACAD70DF-3EA5-4CC4-99EE-315674935D60}" type="pres">
      <dgm:prSet presAssocID="{7FE5D2F1-5747-4A3E-9ACC-E56B9554F43A}" presName="cycle" presStyleCnt="0"/>
      <dgm:spPr/>
    </dgm:pt>
    <dgm:pt modelId="{ADDA7114-0124-4AF5-9F10-7553E3A56054}" type="pres">
      <dgm:prSet presAssocID="{7FE5D2F1-5747-4A3E-9ACC-E56B9554F43A}" presName="srcNode" presStyleLbl="node1" presStyleIdx="0" presStyleCnt="3"/>
      <dgm:spPr/>
    </dgm:pt>
    <dgm:pt modelId="{77F7325B-25F8-4EC8-BD20-9CE1EA1B7A99}" type="pres">
      <dgm:prSet presAssocID="{7FE5D2F1-5747-4A3E-9ACC-E56B9554F43A}" presName="conn" presStyleLbl="parChTrans1D2" presStyleIdx="0" presStyleCnt="1"/>
      <dgm:spPr/>
      <dgm:t>
        <a:bodyPr/>
        <a:lstStyle/>
        <a:p>
          <a:endParaRPr lang="tr-TR"/>
        </a:p>
      </dgm:t>
    </dgm:pt>
    <dgm:pt modelId="{C27DE0A9-32A4-4827-867E-AB03703A7587}" type="pres">
      <dgm:prSet presAssocID="{7FE5D2F1-5747-4A3E-9ACC-E56B9554F43A}" presName="extraNode" presStyleLbl="node1" presStyleIdx="0" presStyleCnt="3"/>
      <dgm:spPr/>
    </dgm:pt>
    <dgm:pt modelId="{3E134910-A58F-419C-864E-219542BB28AC}" type="pres">
      <dgm:prSet presAssocID="{7FE5D2F1-5747-4A3E-9ACC-E56B9554F43A}" presName="dstNode" presStyleLbl="node1" presStyleIdx="0" presStyleCnt="3"/>
      <dgm:spPr/>
    </dgm:pt>
    <dgm:pt modelId="{0F34B452-F93D-4791-9EA7-E4FF80F2BE4B}" type="pres">
      <dgm:prSet presAssocID="{D4DA5657-63D0-4143-9747-44D9D8E8B548}" presName="text_1" presStyleLbl="node1" presStyleIdx="0" presStyleCnt="3" custLinFactNeighborX="-411" custLinFactNeighborY="-1202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251ED6-FA22-4892-9F4E-BB3D26B8EDCF}" type="pres">
      <dgm:prSet presAssocID="{D4DA5657-63D0-4143-9747-44D9D8E8B548}" presName="accent_1" presStyleCnt="0"/>
      <dgm:spPr/>
    </dgm:pt>
    <dgm:pt modelId="{B3E6B715-DF5A-46C3-9D4D-6E8B1ADDDB2A}" type="pres">
      <dgm:prSet presAssocID="{D4DA5657-63D0-4143-9747-44D9D8E8B548}" presName="accentRepeatNode" presStyleLbl="solidFgAcc1" presStyleIdx="0" presStyleCnt="3"/>
      <dgm:spPr/>
    </dgm:pt>
    <dgm:pt modelId="{DDE59242-EE1D-451E-B04C-01B9662415F8}" type="pres">
      <dgm:prSet presAssocID="{46F79C34-1536-40EF-B14A-0952923E5815}" presName="text_2" presStyleLbl="node1" presStyleIdx="1" presStyleCnt="3" custScaleY="183544" custLinFactNeighborX="968" custLinFactNeighborY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A08582-86D5-4790-AD73-61070DE03FD2}" type="pres">
      <dgm:prSet presAssocID="{46F79C34-1536-40EF-B14A-0952923E5815}" presName="accent_2" presStyleCnt="0"/>
      <dgm:spPr/>
    </dgm:pt>
    <dgm:pt modelId="{BA9C70B5-BB70-4DE6-BE7B-771EA3CD418E}" type="pres">
      <dgm:prSet presAssocID="{46F79C34-1536-40EF-B14A-0952923E5815}" presName="accentRepeatNode" presStyleLbl="solidFgAcc1" presStyleIdx="1" presStyleCnt="3"/>
      <dgm:spPr/>
    </dgm:pt>
    <dgm:pt modelId="{E5EC3378-9649-4B77-B7DB-D23CBE665E1F}" type="pres">
      <dgm:prSet presAssocID="{612B3298-A3DC-4A4F-8483-FD0B44DB8F78}" presName="text_3" presStyleLbl="node1" presStyleIdx="2" presStyleCnt="3" custLinFactNeighborX="1052" custLinFactNeighborY="107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1701611-BB75-4A82-B2BB-87844878F395}" type="pres">
      <dgm:prSet presAssocID="{612B3298-A3DC-4A4F-8483-FD0B44DB8F78}" presName="accent_3" presStyleCnt="0"/>
      <dgm:spPr/>
    </dgm:pt>
    <dgm:pt modelId="{D0DCF528-BE03-4D98-8307-B3780F069CDE}" type="pres">
      <dgm:prSet presAssocID="{612B3298-A3DC-4A4F-8483-FD0B44DB8F78}" presName="accentRepeatNode" presStyleLbl="solidFgAcc1" presStyleIdx="2" presStyleCnt="3"/>
      <dgm:spPr/>
    </dgm:pt>
  </dgm:ptLst>
  <dgm:cxnLst>
    <dgm:cxn modelId="{527D15D5-0903-4032-8635-7905D1F34E91}" srcId="{7FE5D2F1-5747-4A3E-9ACC-E56B9554F43A}" destId="{612B3298-A3DC-4A4F-8483-FD0B44DB8F78}" srcOrd="2" destOrd="0" parTransId="{28571C23-20DA-46CC-9872-B0E183B87543}" sibTransId="{6799C96E-A619-46C8-A139-8C915601D628}"/>
    <dgm:cxn modelId="{99EE368C-C692-44D6-A300-DC8C0E3C38FB}" type="presOf" srcId="{612B3298-A3DC-4A4F-8483-FD0B44DB8F78}" destId="{E5EC3378-9649-4B77-B7DB-D23CBE665E1F}" srcOrd="0" destOrd="0" presId="urn:microsoft.com/office/officeart/2008/layout/VerticalCurvedList"/>
    <dgm:cxn modelId="{11BC5833-052A-4D6D-9C91-B8018F2151CA}" type="presOf" srcId="{F28A5284-A64D-4997-B416-60E9B03B8037}" destId="{77F7325B-25F8-4EC8-BD20-9CE1EA1B7A99}" srcOrd="0" destOrd="0" presId="urn:microsoft.com/office/officeart/2008/layout/VerticalCurvedList"/>
    <dgm:cxn modelId="{80A93122-E29E-4FD4-81D4-FC728CCA6214}" srcId="{7FE5D2F1-5747-4A3E-9ACC-E56B9554F43A}" destId="{D4DA5657-63D0-4143-9747-44D9D8E8B548}" srcOrd="0" destOrd="0" parTransId="{9869EA78-7E16-461D-A9A0-751662C8E475}" sibTransId="{F28A5284-A64D-4997-B416-60E9B03B8037}"/>
    <dgm:cxn modelId="{BF61316F-43C7-4CF4-A3AE-6887CD0C4F35}" type="presOf" srcId="{46F79C34-1536-40EF-B14A-0952923E5815}" destId="{DDE59242-EE1D-451E-B04C-01B9662415F8}" srcOrd="0" destOrd="0" presId="urn:microsoft.com/office/officeart/2008/layout/VerticalCurvedList"/>
    <dgm:cxn modelId="{97B645DD-68A8-4D80-8DDA-4F8A489C0AE9}" type="presOf" srcId="{7FE5D2F1-5747-4A3E-9ACC-E56B9554F43A}" destId="{4EF6AC4F-9DC6-4EF5-B443-502DE4B1FB79}" srcOrd="0" destOrd="0" presId="urn:microsoft.com/office/officeart/2008/layout/VerticalCurvedList"/>
    <dgm:cxn modelId="{4A32E3E2-9B9B-4DD7-ADAE-13F16D6C26CE}" srcId="{7FE5D2F1-5747-4A3E-9ACC-E56B9554F43A}" destId="{46F79C34-1536-40EF-B14A-0952923E5815}" srcOrd="1" destOrd="0" parTransId="{DE450401-9386-4491-8D04-C92654756EDB}" sibTransId="{C0A20AFD-EBBF-40A7-8C73-96F7CE2D4A9B}"/>
    <dgm:cxn modelId="{2B31DFF4-843B-4264-8E8B-085C6011FE50}" type="presOf" srcId="{D4DA5657-63D0-4143-9747-44D9D8E8B548}" destId="{0F34B452-F93D-4791-9EA7-E4FF80F2BE4B}" srcOrd="0" destOrd="0" presId="urn:microsoft.com/office/officeart/2008/layout/VerticalCurvedList"/>
    <dgm:cxn modelId="{5841C5F2-DDEA-4EE7-ACFF-2C6933894182}" type="presParOf" srcId="{4EF6AC4F-9DC6-4EF5-B443-502DE4B1FB79}" destId="{9A9EC2B5-904A-447A-B97C-B9FFF344CACF}" srcOrd="0" destOrd="0" presId="urn:microsoft.com/office/officeart/2008/layout/VerticalCurvedList"/>
    <dgm:cxn modelId="{D88CB19A-6B32-4081-B677-214E4FD8E69A}" type="presParOf" srcId="{9A9EC2B5-904A-447A-B97C-B9FFF344CACF}" destId="{ACAD70DF-3EA5-4CC4-99EE-315674935D60}" srcOrd="0" destOrd="0" presId="urn:microsoft.com/office/officeart/2008/layout/VerticalCurvedList"/>
    <dgm:cxn modelId="{A9555194-E243-4294-AAE5-6205D7A250AC}" type="presParOf" srcId="{ACAD70DF-3EA5-4CC4-99EE-315674935D60}" destId="{ADDA7114-0124-4AF5-9F10-7553E3A56054}" srcOrd="0" destOrd="0" presId="urn:microsoft.com/office/officeart/2008/layout/VerticalCurvedList"/>
    <dgm:cxn modelId="{C8818092-84D5-474B-8557-89DC90FCAA6E}" type="presParOf" srcId="{ACAD70DF-3EA5-4CC4-99EE-315674935D60}" destId="{77F7325B-25F8-4EC8-BD20-9CE1EA1B7A99}" srcOrd="1" destOrd="0" presId="urn:microsoft.com/office/officeart/2008/layout/VerticalCurvedList"/>
    <dgm:cxn modelId="{06130C85-314F-4561-9513-1E2615260A7D}" type="presParOf" srcId="{ACAD70DF-3EA5-4CC4-99EE-315674935D60}" destId="{C27DE0A9-32A4-4827-867E-AB03703A7587}" srcOrd="2" destOrd="0" presId="urn:microsoft.com/office/officeart/2008/layout/VerticalCurvedList"/>
    <dgm:cxn modelId="{E62B9FC4-01D6-46D5-90BC-D96AE300D4C9}" type="presParOf" srcId="{ACAD70DF-3EA5-4CC4-99EE-315674935D60}" destId="{3E134910-A58F-419C-864E-219542BB28AC}" srcOrd="3" destOrd="0" presId="urn:microsoft.com/office/officeart/2008/layout/VerticalCurvedList"/>
    <dgm:cxn modelId="{70E1F6EA-D896-4C94-ACD4-EFBF66BEAEBD}" type="presParOf" srcId="{9A9EC2B5-904A-447A-B97C-B9FFF344CACF}" destId="{0F34B452-F93D-4791-9EA7-E4FF80F2BE4B}" srcOrd="1" destOrd="0" presId="urn:microsoft.com/office/officeart/2008/layout/VerticalCurvedList"/>
    <dgm:cxn modelId="{E8C58512-3772-4DFB-A868-7639C1446F76}" type="presParOf" srcId="{9A9EC2B5-904A-447A-B97C-B9FFF344CACF}" destId="{65251ED6-FA22-4892-9F4E-BB3D26B8EDCF}" srcOrd="2" destOrd="0" presId="urn:microsoft.com/office/officeart/2008/layout/VerticalCurvedList"/>
    <dgm:cxn modelId="{73A841EF-C9F2-402A-8B48-882F7FAA7037}" type="presParOf" srcId="{65251ED6-FA22-4892-9F4E-BB3D26B8EDCF}" destId="{B3E6B715-DF5A-46C3-9D4D-6E8B1ADDDB2A}" srcOrd="0" destOrd="0" presId="urn:microsoft.com/office/officeart/2008/layout/VerticalCurvedList"/>
    <dgm:cxn modelId="{63BE3537-860E-456A-B6C3-6A68DC54B21E}" type="presParOf" srcId="{9A9EC2B5-904A-447A-B97C-B9FFF344CACF}" destId="{DDE59242-EE1D-451E-B04C-01B9662415F8}" srcOrd="3" destOrd="0" presId="urn:microsoft.com/office/officeart/2008/layout/VerticalCurvedList"/>
    <dgm:cxn modelId="{CC9E9D85-34B1-47A6-8E77-F173EE8D37FB}" type="presParOf" srcId="{9A9EC2B5-904A-447A-B97C-B9FFF344CACF}" destId="{B8A08582-86D5-4790-AD73-61070DE03FD2}" srcOrd="4" destOrd="0" presId="urn:microsoft.com/office/officeart/2008/layout/VerticalCurvedList"/>
    <dgm:cxn modelId="{FBDCBAD3-B276-485F-BC55-C555685BF4EE}" type="presParOf" srcId="{B8A08582-86D5-4790-AD73-61070DE03FD2}" destId="{BA9C70B5-BB70-4DE6-BE7B-771EA3CD418E}" srcOrd="0" destOrd="0" presId="urn:microsoft.com/office/officeart/2008/layout/VerticalCurvedList"/>
    <dgm:cxn modelId="{62F32B44-4140-449D-94E6-D50FCDFE234C}" type="presParOf" srcId="{9A9EC2B5-904A-447A-B97C-B9FFF344CACF}" destId="{E5EC3378-9649-4B77-B7DB-D23CBE665E1F}" srcOrd="5" destOrd="0" presId="urn:microsoft.com/office/officeart/2008/layout/VerticalCurvedList"/>
    <dgm:cxn modelId="{0CD876DA-7B9F-4D7F-84DF-9CEFC854A3E7}" type="presParOf" srcId="{9A9EC2B5-904A-447A-B97C-B9FFF344CACF}" destId="{61701611-BB75-4A82-B2BB-87844878F395}" srcOrd="6" destOrd="0" presId="urn:microsoft.com/office/officeart/2008/layout/VerticalCurvedList"/>
    <dgm:cxn modelId="{8CB929DF-21C7-4DC4-8A29-4D1CC0B9913A}" type="presParOf" srcId="{61701611-BB75-4A82-B2BB-87844878F395}" destId="{D0DCF528-BE03-4D98-8307-B3780F069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928C6F-3817-4957-90E0-81A387E35D33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1A9461F-4AA3-4BE8-B04D-7B552AA0B375}">
      <dgm:prSet phldrT="[Metin]" custT="1"/>
      <dgm:spPr/>
      <dgm:t>
        <a:bodyPr/>
        <a:lstStyle/>
        <a:p>
          <a:r>
            <a:rPr lang="tr-TR" sz="2400" b="1" dirty="0" smtClean="0"/>
            <a:t>İklim, bitki ve hayvan popülasyonları</a:t>
          </a:r>
          <a:endParaRPr lang="tr-TR" sz="2400" b="1" dirty="0"/>
        </a:p>
      </dgm:t>
    </dgm:pt>
    <dgm:pt modelId="{BB27BEB4-7E7C-4479-B3CA-BC30C1EC0779}" type="parTrans" cxnId="{745CDEFA-4BA5-40DD-AE43-0E100D3914B5}">
      <dgm:prSet/>
      <dgm:spPr/>
      <dgm:t>
        <a:bodyPr/>
        <a:lstStyle/>
        <a:p>
          <a:endParaRPr lang="tr-TR"/>
        </a:p>
      </dgm:t>
    </dgm:pt>
    <dgm:pt modelId="{B4119C8D-51C5-46BE-BBC2-563D6D3203E5}" type="sibTrans" cxnId="{745CDEFA-4BA5-40DD-AE43-0E100D3914B5}">
      <dgm:prSet/>
      <dgm:spPr/>
      <dgm:t>
        <a:bodyPr/>
        <a:lstStyle/>
        <a:p>
          <a:endParaRPr lang="tr-TR"/>
        </a:p>
      </dgm:t>
    </dgm:pt>
    <dgm:pt modelId="{7E4AEA0F-6AFC-4EC8-A4AE-8DECF03C909D}">
      <dgm:prSet phldrT="[Metin]" custT="1"/>
      <dgm:spPr/>
      <dgm:t>
        <a:bodyPr/>
        <a:lstStyle/>
        <a:p>
          <a:r>
            <a:rPr lang="tr-TR" sz="2400" b="1" dirty="0" smtClean="0"/>
            <a:t>Toprak erozyonu</a:t>
          </a:r>
          <a:endParaRPr lang="tr-TR" sz="2400" b="1" dirty="0"/>
        </a:p>
      </dgm:t>
    </dgm:pt>
    <dgm:pt modelId="{CACB9235-0A9E-492A-9EEE-5DD864AC9E28}" type="parTrans" cxnId="{E28E7016-1E0C-4BA1-84BB-AC854F4A883A}">
      <dgm:prSet/>
      <dgm:spPr/>
      <dgm:t>
        <a:bodyPr/>
        <a:lstStyle/>
        <a:p>
          <a:endParaRPr lang="tr-TR"/>
        </a:p>
      </dgm:t>
    </dgm:pt>
    <dgm:pt modelId="{6BE1C38F-BB3F-4DC2-AC0D-DFB19E1FBB33}" type="sibTrans" cxnId="{E28E7016-1E0C-4BA1-84BB-AC854F4A883A}">
      <dgm:prSet/>
      <dgm:spPr/>
      <dgm:t>
        <a:bodyPr/>
        <a:lstStyle/>
        <a:p>
          <a:endParaRPr lang="tr-TR"/>
        </a:p>
      </dgm:t>
    </dgm:pt>
    <dgm:pt modelId="{36DA12C8-C536-4F39-A90C-95C79F113CDD}">
      <dgm:prSet phldrT="[Metin]" custT="1"/>
      <dgm:spPr/>
      <dgm:t>
        <a:bodyPr/>
        <a:lstStyle/>
        <a:p>
          <a:r>
            <a:rPr lang="tr-TR" sz="2400" b="1" dirty="0" smtClean="0"/>
            <a:t>Hava-su-toprak kirlenmesi</a:t>
          </a:r>
          <a:endParaRPr lang="tr-TR" sz="2400" b="1" dirty="0"/>
        </a:p>
      </dgm:t>
    </dgm:pt>
    <dgm:pt modelId="{9F05FEA8-57C7-4CEF-833F-513A07039AB2}" type="parTrans" cxnId="{698C95BE-A600-4881-9A24-1D4F9E84B25A}">
      <dgm:prSet/>
      <dgm:spPr/>
      <dgm:t>
        <a:bodyPr/>
        <a:lstStyle/>
        <a:p>
          <a:endParaRPr lang="tr-TR"/>
        </a:p>
      </dgm:t>
    </dgm:pt>
    <dgm:pt modelId="{1CB44825-96FB-415B-81B7-C6DB141FD522}" type="sibTrans" cxnId="{698C95BE-A600-4881-9A24-1D4F9E84B25A}">
      <dgm:prSet/>
      <dgm:spPr/>
      <dgm:t>
        <a:bodyPr/>
        <a:lstStyle/>
        <a:p>
          <a:endParaRPr lang="tr-TR"/>
        </a:p>
      </dgm:t>
    </dgm:pt>
    <dgm:pt modelId="{15822517-95C4-47EA-832A-CF7184B50E4D}">
      <dgm:prSet phldrT="[Metin]" custT="1"/>
      <dgm:spPr/>
      <dgm:t>
        <a:bodyPr/>
        <a:lstStyle/>
        <a:p>
          <a:r>
            <a:rPr lang="tr-TR" sz="2400" b="1" dirty="0" smtClean="0"/>
            <a:t>Toplum sağlığı</a:t>
          </a:r>
          <a:endParaRPr lang="tr-TR" sz="2400" b="1" dirty="0"/>
        </a:p>
      </dgm:t>
    </dgm:pt>
    <dgm:pt modelId="{198CF859-9E77-497D-AA3F-FB1A79A37F48}" type="parTrans" cxnId="{42286AB0-B220-4BE2-AB03-E0925A71CBA9}">
      <dgm:prSet/>
      <dgm:spPr/>
      <dgm:t>
        <a:bodyPr/>
        <a:lstStyle/>
        <a:p>
          <a:endParaRPr lang="tr-TR"/>
        </a:p>
      </dgm:t>
    </dgm:pt>
    <dgm:pt modelId="{74568597-9CFA-4DFE-B5A5-F532A6DB20B7}" type="sibTrans" cxnId="{42286AB0-B220-4BE2-AB03-E0925A71CBA9}">
      <dgm:prSet/>
      <dgm:spPr/>
      <dgm:t>
        <a:bodyPr/>
        <a:lstStyle/>
        <a:p>
          <a:endParaRPr lang="tr-TR"/>
        </a:p>
      </dgm:t>
    </dgm:pt>
    <dgm:pt modelId="{095FC07C-0727-4BCA-85D6-749C5951BF10}">
      <dgm:prSet phldrT="[Metin]" custT="1"/>
      <dgm:spPr/>
      <dgm:t>
        <a:bodyPr/>
        <a:lstStyle/>
        <a:p>
          <a:r>
            <a:rPr lang="tr-TR" sz="2400" b="1" dirty="0" smtClean="0"/>
            <a:t>Kentleşme</a:t>
          </a:r>
          <a:endParaRPr lang="tr-TR" sz="2400" b="1" dirty="0"/>
        </a:p>
      </dgm:t>
    </dgm:pt>
    <dgm:pt modelId="{0BB09E62-A126-441B-BB1C-7E602D9D47D3}" type="parTrans" cxnId="{76EC7696-DF09-49BD-8EFA-A7B44E1926E4}">
      <dgm:prSet/>
      <dgm:spPr/>
      <dgm:t>
        <a:bodyPr/>
        <a:lstStyle/>
        <a:p>
          <a:endParaRPr lang="tr-TR"/>
        </a:p>
      </dgm:t>
    </dgm:pt>
    <dgm:pt modelId="{61D77BDB-17BF-46B8-8B91-A72DE38028E6}" type="sibTrans" cxnId="{76EC7696-DF09-49BD-8EFA-A7B44E1926E4}">
      <dgm:prSet/>
      <dgm:spPr/>
      <dgm:t>
        <a:bodyPr/>
        <a:lstStyle/>
        <a:p>
          <a:endParaRPr lang="tr-TR"/>
        </a:p>
      </dgm:t>
    </dgm:pt>
    <dgm:pt modelId="{673232DD-CA1D-4EBA-A21C-208949A3C9B7}">
      <dgm:prSet phldrT="[Metin]" custT="1"/>
      <dgm:spPr/>
      <dgm:t>
        <a:bodyPr/>
        <a:lstStyle/>
        <a:p>
          <a:r>
            <a:rPr lang="tr-TR" sz="2400" b="1" dirty="0" smtClean="0"/>
            <a:t>İstihdam vb.</a:t>
          </a:r>
          <a:endParaRPr lang="tr-TR" sz="2400" b="1" dirty="0"/>
        </a:p>
      </dgm:t>
    </dgm:pt>
    <dgm:pt modelId="{945102A2-CD6F-4E0F-9357-859A52EA6E66}" type="parTrans" cxnId="{64519910-D888-4D92-B355-6E26E3F8BCAF}">
      <dgm:prSet/>
      <dgm:spPr/>
      <dgm:t>
        <a:bodyPr/>
        <a:lstStyle/>
        <a:p>
          <a:endParaRPr lang="tr-TR"/>
        </a:p>
      </dgm:t>
    </dgm:pt>
    <dgm:pt modelId="{C02A1F06-26E4-4EF9-899B-770CF3AC47A8}" type="sibTrans" cxnId="{64519910-D888-4D92-B355-6E26E3F8BCAF}">
      <dgm:prSet/>
      <dgm:spPr/>
      <dgm:t>
        <a:bodyPr/>
        <a:lstStyle/>
        <a:p>
          <a:endParaRPr lang="tr-TR"/>
        </a:p>
      </dgm:t>
    </dgm:pt>
    <dgm:pt modelId="{311EB053-DB19-4CFC-94F1-9B91149E890F}" type="pres">
      <dgm:prSet presAssocID="{4D928C6F-3817-4957-90E0-81A387E35D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E6A4ED0-4E12-49A9-BCB1-C406EF930DC3}" type="pres">
      <dgm:prSet presAssocID="{B1A9461F-4AA3-4BE8-B04D-7B552AA0B375}" presName="Name5" presStyleLbl="venn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8AD037-71A6-48BF-87A3-62E8D3D9ED11}" type="pres">
      <dgm:prSet presAssocID="{B4119C8D-51C5-46BE-BBC2-563D6D3203E5}" presName="space" presStyleCnt="0"/>
      <dgm:spPr/>
    </dgm:pt>
    <dgm:pt modelId="{45F34248-485F-4386-80FB-CE664ECD85C8}" type="pres">
      <dgm:prSet presAssocID="{7E4AEA0F-6AFC-4EC8-A4AE-8DECF03C909D}" presName="Name5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B57AD0-22F7-408F-943A-59E8B754FDF8}" type="pres">
      <dgm:prSet presAssocID="{6BE1C38F-BB3F-4DC2-AC0D-DFB19E1FBB33}" presName="space" presStyleCnt="0"/>
      <dgm:spPr/>
    </dgm:pt>
    <dgm:pt modelId="{C1953F1B-331B-476C-8E4D-F3771221A42F}" type="pres">
      <dgm:prSet presAssocID="{36DA12C8-C536-4F39-A90C-95C79F113CDD}" presName="Name5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E20D88-F623-4915-83FD-E9EE5002D403}" type="pres">
      <dgm:prSet presAssocID="{1CB44825-96FB-415B-81B7-C6DB141FD522}" presName="space" presStyleCnt="0"/>
      <dgm:spPr/>
    </dgm:pt>
    <dgm:pt modelId="{51832624-4DE7-4CE6-BFEB-4E968DA2D95E}" type="pres">
      <dgm:prSet presAssocID="{15822517-95C4-47EA-832A-CF7184B50E4D}" presName="Name5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F246B0-8E91-4130-9792-B4A87F4D09DA}" type="pres">
      <dgm:prSet presAssocID="{74568597-9CFA-4DFE-B5A5-F532A6DB20B7}" presName="space" presStyleCnt="0"/>
      <dgm:spPr/>
    </dgm:pt>
    <dgm:pt modelId="{A56AD89D-B4A4-4B16-854F-B9502E0040DA}" type="pres">
      <dgm:prSet presAssocID="{095FC07C-0727-4BCA-85D6-749C5951BF10}" presName="Name5" presStyleLbl="vennNode1" presStyleIdx="4" presStyleCnt="6" custLinFactNeighborX="4457" custLinFactNeighborY="-4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5CA78A-B9A8-4F0B-B52D-82A4160E4A6A}" type="pres">
      <dgm:prSet presAssocID="{61D77BDB-17BF-46B8-8B91-A72DE38028E6}" presName="space" presStyleCnt="0"/>
      <dgm:spPr/>
    </dgm:pt>
    <dgm:pt modelId="{ED2FAB24-5FE3-416A-90DC-B2CF56EDCB1B}" type="pres">
      <dgm:prSet presAssocID="{673232DD-CA1D-4EBA-A21C-208949A3C9B7}" presName="Name5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26C6FE9-BA84-45DC-8514-63D1677AF8A2}" type="presOf" srcId="{36DA12C8-C536-4F39-A90C-95C79F113CDD}" destId="{C1953F1B-331B-476C-8E4D-F3771221A42F}" srcOrd="0" destOrd="0" presId="urn:microsoft.com/office/officeart/2005/8/layout/venn3"/>
    <dgm:cxn modelId="{76EC7696-DF09-49BD-8EFA-A7B44E1926E4}" srcId="{4D928C6F-3817-4957-90E0-81A387E35D33}" destId="{095FC07C-0727-4BCA-85D6-749C5951BF10}" srcOrd="4" destOrd="0" parTransId="{0BB09E62-A126-441B-BB1C-7E602D9D47D3}" sibTransId="{61D77BDB-17BF-46B8-8B91-A72DE38028E6}"/>
    <dgm:cxn modelId="{BE8006A3-E6AC-42B1-A23D-EC23A49BE974}" type="presOf" srcId="{673232DD-CA1D-4EBA-A21C-208949A3C9B7}" destId="{ED2FAB24-5FE3-416A-90DC-B2CF56EDCB1B}" srcOrd="0" destOrd="0" presId="urn:microsoft.com/office/officeart/2005/8/layout/venn3"/>
    <dgm:cxn modelId="{C96AE9EE-6AE6-4D3D-8F62-584E362A8CD2}" type="presOf" srcId="{7E4AEA0F-6AFC-4EC8-A4AE-8DECF03C909D}" destId="{45F34248-485F-4386-80FB-CE664ECD85C8}" srcOrd="0" destOrd="0" presId="urn:microsoft.com/office/officeart/2005/8/layout/venn3"/>
    <dgm:cxn modelId="{64519910-D888-4D92-B355-6E26E3F8BCAF}" srcId="{4D928C6F-3817-4957-90E0-81A387E35D33}" destId="{673232DD-CA1D-4EBA-A21C-208949A3C9B7}" srcOrd="5" destOrd="0" parTransId="{945102A2-CD6F-4E0F-9357-859A52EA6E66}" sibTransId="{C02A1F06-26E4-4EF9-899B-770CF3AC47A8}"/>
    <dgm:cxn modelId="{745CDEFA-4BA5-40DD-AE43-0E100D3914B5}" srcId="{4D928C6F-3817-4957-90E0-81A387E35D33}" destId="{B1A9461F-4AA3-4BE8-B04D-7B552AA0B375}" srcOrd="0" destOrd="0" parTransId="{BB27BEB4-7E7C-4479-B3CA-BC30C1EC0779}" sibTransId="{B4119C8D-51C5-46BE-BBC2-563D6D3203E5}"/>
    <dgm:cxn modelId="{886BED7A-F2DE-42CB-8581-1B9099F94F6D}" type="presOf" srcId="{4D928C6F-3817-4957-90E0-81A387E35D33}" destId="{311EB053-DB19-4CFC-94F1-9B91149E890F}" srcOrd="0" destOrd="0" presId="urn:microsoft.com/office/officeart/2005/8/layout/venn3"/>
    <dgm:cxn modelId="{E28E7016-1E0C-4BA1-84BB-AC854F4A883A}" srcId="{4D928C6F-3817-4957-90E0-81A387E35D33}" destId="{7E4AEA0F-6AFC-4EC8-A4AE-8DECF03C909D}" srcOrd="1" destOrd="0" parTransId="{CACB9235-0A9E-492A-9EEE-5DD864AC9E28}" sibTransId="{6BE1C38F-BB3F-4DC2-AC0D-DFB19E1FBB33}"/>
    <dgm:cxn modelId="{42286AB0-B220-4BE2-AB03-E0925A71CBA9}" srcId="{4D928C6F-3817-4957-90E0-81A387E35D33}" destId="{15822517-95C4-47EA-832A-CF7184B50E4D}" srcOrd="3" destOrd="0" parTransId="{198CF859-9E77-497D-AA3F-FB1A79A37F48}" sibTransId="{74568597-9CFA-4DFE-B5A5-F532A6DB20B7}"/>
    <dgm:cxn modelId="{938078F5-6EE9-4392-82CC-BB641D0B0DCE}" type="presOf" srcId="{095FC07C-0727-4BCA-85D6-749C5951BF10}" destId="{A56AD89D-B4A4-4B16-854F-B9502E0040DA}" srcOrd="0" destOrd="0" presId="urn:microsoft.com/office/officeart/2005/8/layout/venn3"/>
    <dgm:cxn modelId="{013AEDA0-5751-4968-86B0-71F11EB06DE4}" type="presOf" srcId="{15822517-95C4-47EA-832A-CF7184B50E4D}" destId="{51832624-4DE7-4CE6-BFEB-4E968DA2D95E}" srcOrd="0" destOrd="0" presId="urn:microsoft.com/office/officeart/2005/8/layout/venn3"/>
    <dgm:cxn modelId="{2874920F-DD5B-4DF1-8D43-1B0763DCF9AD}" type="presOf" srcId="{B1A9461F-4AA3-4BE8-B04D-7B552AA0B375}" destId="{4E6A4ED0-4E12-49A9-BCB1-C406EF930DC3}" srcOrd="0" destOrd="0" presId="urn:microsoft.com/office/officeart/2005/8/layout/venn3"/>
    <dgm:cxn modelId="{698C95BE-A600-4881-9A24-1D4F9E84B25A}" srcId="{4D928C6F-3817-4957-90E0-81A387E35D33}" destId="{36DA12C8-C536-4F39-A90C-95C79F113CDD}" srcOrd="2" destOrd="0" parTransId="{9F05FEA8-57C7-4CEF-833F-513A07039AB2}" sibTransId="{1CB44825-96FB-415B-81B7-C6DB141FD522}"/>
    <dgm:cxn modelId="{D6A550B0-123A-4976-AC31-4B3BC4AA1DFF}" type="presParOf" srcId="{311EB053-DB19-4CFC-94F1-9B91149E890F}" destId="{4E6A4ED0-4E12-49A9-BCB1-C406EF930DC3}" srcOrd="0" destOrd="0" presId="urn:microsoft.com/office/officeart/2005/8/layout/venn3"/>
    <dgm:cxn modelId="{81F7B902-7C79-4845-8711-03941E3A1B79}" type="presParOf" srcId="{311EB053-DB19-4CFC-94F1-9B91149E890F}" destId="{7C8AD037-71A6-48BF-87A3-62E8D3D9ED11}" srcOrd="1" destOrd="0" presId="urn:microsoft.com/office/officeart/2005/8/layout/venn3"/>
    <dgm:cxn modelId="{D36ED9E3-E003-4F3F-A4C2-E326BF91DA94}" type="presParOf" srcId="{311EB053-DB19-4CFC-94F1-9B91149E890F}" destId="{45F34248-485F-4386-80FB-CE664ECD85C8}" srcOrd="2" destOrd="0" presId="urn:microsoft.com/office/officeart/2005/8/layout/venn3"/>
    <dgm:cxn modelId="{6F2B9EB9-4197-4A79-BBA5-C95121E5E8BC}" type="presParOf" srcId="{311EB053-DB19-4CFC-94F1-9B91149E890F}" destId="{74B57AD0-22F7-408F-943A-59E8B754FDF8}" srcOrd="3" destOrd="0" presId="urn:microsoft.com/office/officeart/2005/8/layout/venn3"/>
    <dgm:cxn modelId="{57F59AA6-231D-4537-BB8E-D3A157F00B57}" type="presParOf" srcId="{311EB053-DB19-4CFC-94F1-9B91149E890F}" destId="{C1953F1B-331B-476C-8E4D-F3771221A42F}" srcOrd="4" destOrd="0" presId="urn:microsoft.com/office/officeart/2005/8/layout/venn3"/>
    <dgm:cxn modelId="{6CE32418-4F76-4817-A5AE-FF4189ADF489}" type="presParOf" srcId="{311EB053-DB19-4CFC-94F1-9B91149E890F}" destId="{E2E20D88-F623-4915-83FD-E9EE5002D403}" srcOrd="5" destOrd="0" presId="urn:microsoft.com/office/officeart/2005/8/layout/venn3"/>
    <dgm:cxn modelId="{7CF84245-60DB-4378-B008-F59A19E586D8}" type="presParOf" srcId="{311EB053-DB19-4CFC-94F1-9B91149E890F}" destId="{51832624-4DE7-4CE6-BFEB-4E968DA2D95E}" srcOrd="6" destOrd="0" presId="urn:microsoft.com/office/officeart/2005/8/layout/venn3"/>
    <dgm:cxn modelId="{D6395F2C-5A16-4D87-8246-4DB38C08E428}" type="presParOf" srcId="{311EB053-DB19-4CFC-94F1-9B91149E890F}" destId="{EFF246B0-8E91-4130-9792-B4A87F4D09DA}" srcOrd="7" destOrd="0" presId="urn:microsoft.com/office/officeart/2005/8/layout/venn3"/>
    <dgm:cxn modelId="{473F0CC8-3595-4BE8-97AC-F1513833AD09}" type="presParOf" srcId="{311EB053-DB19-4CFC-94F1-9B91149E890F}" destId="{A56AD89D-B4A4-4B16-854F-B9502E0040DA}" srcOrd="8" destOrd="0" presId="urn:microsoft.com/office/officeart/2005/8/layout/venn3"/>
    <dgm:cxn modelId="{251DAC5E-CF2E-462A-9A74-A31CAC166017}" type="presParOf" srcId="{311EB053-DB19-4CFC-94F1-9B91149E890F}" destId="{4C5CA78A-B9A8-4F0B-B52D-82A4160E4A6A}" srcOrd="9" destOrd="0" presId="urn:microsoft.com/office/officeart/2005/8/layout/venn3"/>
    <dgm:cxn modelId="{38C7F31E-5268-4BE0-8542-F001110851DC}" type="presParOf" srcId="{311EB053-DB19-4CFC-94F1-9B91149E890F}" destId="{ED2FAB24-5FE3-416A-90DC-B2CF56EDCB1B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F67D6D-13CD-4EEA-A734-7C5B1DA15759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F1D1257-D8D8-49F0-9A13-44DC2A9A2EAC}">
      <dgm:prSet phldrT="[Metin]" custT="1"/>
      <dgm:spPr/>
      <dgm:t>
        <a:bodyPr/>
        <a:lstStyle/>
        <a:p>
          <a:r>
            <a:rPr lang="tr-TR" sz="2800" b="1" dirty="0" smtClean="0"/>
            <a:t>ÇED gelişmeyi engellemek veya geciktirmek için değil, kalkınmanın insan, toplum, çevre ve ekonomi açısından geniş zaman perspektifleri içinde en sağlıklı biçimde gerçekleşmesi amacıyla ortaya konmuş bir yaklaşımdır</a:t>
          </a:r>
          <a:endParaRPr lang="tr-TR" sz="2800" b="1" dirty="0"/>
        </a:p>
      </dgm:t>
    </dgm:pt>
    <dgm:pt modelId="{14B2D3F2-41C4-4098-B870-A3E2D0F9A9DD}" type="parTrans" cxnId="{AF2723EE-2BCF-4687-9D01-9B959CCF6042}">
      <dgm:prSet/>
      <dgm:spPr/>
      <dgm:t>
        <a:bodyPr/>
        <a:lstStyle/>
        <a:p>
          <a:endParaRPr lang="tr-TR"/>
        </a:p>
      </dgm:t>
    </dgm:pt>
    <dgm:pt modelId="{F63DD595-9297-4DAF-B3E0-A6870C7FEA42}" type="sibTrans" cxnId="{AF2723EE-2BCF-4687-9D01-9B959CCF6042}">
      <dgm:prSet/>
      <dgm:spPr/>
      <dgm:t>
        <a:bodyPr/>
        <a:lstStyle/>
        <a:p>
          <a:endParaRPr lang="tr-TR"/>
        </a:p>
      </dgm:t>
    </dgm:pt>
    <dgm:pt modelId="{F773314C-C471-4588-BD9A-5695CA93C48E}" type="pres">
      <dgm:prSet presAssocID="{E8F67D6D-13CD-4EEA-A734-7C5B1DA15759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tr-TR"/>
        </a:p>
      </dgm:t>
    </dgm:pt>
    <dgm:pt modelId="{640C43D2-13CB-40CD-A651-A1BA136FF3D4}" type="pres">
      <dgm:prSet presAssocID="{FF1D1257-D8D8-49F0-9A13-44DC2A9A2EAC}" presName="Parent" presStyleLbl="node0" presStyleIdx="0" presStyleCnt="1" custScaleX="160364" custScaleY="116822">
        <dgm:presLayoutVars>
          <dgm:chMax val="5"/>
          <dgm:chPref val="5"/>
        </dgm:presLayoutVars>
      </dgm:prSet>
      <dgm:spPr/>
      <dgm:t>
        <a:bodyPr/>
        <a:lstStyle/>
        <a:p>
          <a:endParaRPr lang="tr-TR"/>
        </a:p>
      </dgm:t>
    </dgm:pt>
    <dgm:pt modelId="{C629B6EA-82EF-4F1D-BDF1-996D2C0B7A0C}" type="pres">
      <dgm:prSet presAssocID="{FF1D1257-D8D8-49F0-9A13-44DC2A9A2EAC}" presName="Accent1" presStyleLbl="node1" presStyleIdx="0" presStyleCnt="6"/>
      <dgm:spPr/>
    </dgm:pt>
    <dgm:pt modelId="{F492CF51-B673-4171-831E-AA9A03FA0188}" type="pres">
      <dgm:prSet presAssocID="{FF1D1257-D8D8-49F0-9A13-44DC2A9A2EAC}" presName="Accent2" presStyleLbl="node1" presStyleIdx="1" presStyleCnt="6"/>
      <dgm:spPr/>
    </dgm:pt>
    <dgm:pt modelId="{E4140BF5-29E0-4F04-942A-7607B6F34E9D}" type="pres">
      <dgm:prSet presAssocID="{FF1D1257-D8D8-49F0-9A13-44DC2A9A2EAC}" presName="Accent3" presStyleLbl="node1" presStyleIdx="2" presStyleCnt="6"/>
      <dgm:spPr/>
    </dgm:pt>
    <dgm:pt modelId="{A1083083-A87A-4BA6-BD0F-DFA3818777E6}" type="pres">
      <dgm:prSet presAssocID="{FF1D1257-D8D8-49F0-9A13-44DC2A9A2EAC}" presName="Accent4" presStyleLbl="node1" presStyleIdx="3" presStyleCnt="6" custLinFactX="33169" custLinFactNeighborX="100000" custLinFactNeighborY="-49742"/>
      <dgm:spPr/>
    </dgm:pt>
    <dgm:pt modelId="{E8460FD6-E07F-4208-8B8D-DCF723EC8056}" type="pres">
      <dgm:prSet presAssocID="{FF1D1257-D8D8-49F0-9A13-44DC2A9A2EAC}" presName="Accent5" presStyleLbl="node1" presStyleIdx="4" presStyleCnt="6" custLinFactNeighborX="7784" custLinFactNeighborY="-49546"/>
      <dgm:spPr/>
    </dgm:pt>
    <dgm:pt modelId="{BE462CD5-F4E9-41B9-8DFF-D59B2F0489AF}" type="pres">
      <dgm:prSet presAssocID="{FF1D1257-D8D8-49F0-9A13-44DC2A9A2EAC}" presName="Accent6" presStyleLbl="node1" presStyleIdx="5" presStyleCnt="6" custLinFactX="-64528" custLinFactNeighborX="-100000" custLinFactNeighborY="-12612"/>
      <dgm:spPr/>
    </dgm:pt>
  </dgm:ptLst>
  <dgm:cxnLst>
    <dgm:cxn modelId="{DC99944F-E352-44AF-B36C-7AC3F12D83C0}" type="presOf" srcId="{E8F67D6D-13CD-4EEA-A734-7C5B1DA15759}" destId="{F773314C-C471-4588-BD9A-5695CA93C48E}" srcOrd="0" destOrd="0" presId="urn:microsoft.com/office/officeart/2009/3/layout/CircleRelationship"/>
    <dgm:cxn modelId="{AF2723EE-2BCF-4687-9D01-9B959CCF6042}" srcId="{E8F67D6D-13CD-4EEA-A734-7C5B1DA15759}" destId="{FF1D1257-D8D8-49F0-9A13-44DC2A9A2EAC}" srcOrd="0" destOrd="0" parTransId="{14B2D3F2-41C4-4098-B870-A3E2D0F9A9DD}" sibTransId="{F63DD595-9297-4DAF-B3E0-A6870C7FEA42}"/>
    <dgm:cxn modelId="{CA1EE0B6-4B57-4FEB-B398-84B4FD76CA89}" type="presOf" srcId="{FF1D1257-D8D8-49F0-9A13-44DC2A9A2EAC}" destId="{640C43D2-13CB-40CD-A651-A1BA136FF3D4}" srcOrd="0" destOrd="0" presId="urn:microsoft.com/office/officeart/2009/3/layout/CircleRelationship"/>
    <dgm:cxn modelId="{BEE5EC50-FC01-49C9-B424-CA878EF3589D}" type="presParOf" srcId="{F773314C-C471-4588-BD9A-5695CA93C48E}" destId="{640C43D2-13CB-40CD-A651-A1BA136FF3D4}" srcOrd="0" destOrd="0" presId="urn:microsoft.com/office/officeart/2009/3/layout/CircleRelationship"/>
    <dgm:cxn modelId="{14AB5077-7B0B-42C3-9872-6B53010451A7}" type="presParOf" srcId="{F773314C-C471-4588-BD9A-5695CA93C48E}" destId="{C629B6EA-82EF-4F1D-BDF1-996D2C0B7A0C}" srcOrd="1" destOrd="0" presId="urn:microsoft.com/office/officeart/2009/3/layout/CircleRelationship"/>
    <dgm:cxn modelId="{340D3C68-09D5-4178-8270-9EDD0568346A}" type="presParOf" srcId="{F773314C-C471-4588-BD9A-5695CA93C48E}" destId="{F492CF51-B673-4171-831E-AA9A03FA0188}" srcOrd="2" destOrd="0" presId="urn:microsoft.com/office/officeart/2009/3/layout/CircleRelationship"/>
    <dgm:cxn modelId="{7A5D6761-FA64-436B-95D7-656A52A43564}" type="presParOf" srcId="{F773314C-C471-4588-BD9A-5695CA93C48E}" destId="{E4140BF5-29E0-4F04-942A-7607B6F34E9D}" srcOrd="3" destOrd="0" presId="urn:microsoft.com/office/officeart/2009/3/layout/CircleRelationship"/>
    <dgm:cxn modelId="{44459648-5058-43DB-BA5D-0930D5AF31C1}" type="presParOf" srcId="{F773314C-C471-4588-BD9A-5695CA93C48E}" destId="{A1083083-A87A-4BA6-BD0F-DFA3818777E6}" srcOrd="4" destOrd="0" presId="urn:microsoft.com/office/officeart/2009/3/layout/CircleRelationship"/>
    <dgm:cxn modelId="{A02AAF95-B21E-4974-96D6-28A15E707431}" type="presParOf" srcId="{F773314C-C471-4588-BD9A-5695CA93C48E}" destId="{E8460FD6-E07F-4208-8B8D-DCF723EC8056}" srcOrd="5" destOrd="0" presId="urn:microsoft.com/office/officeart/2009/3/layout/CircleRelationship"/>
    <dgm:cxn modelId="{C6F92FEB-6949-4A35-B7BA-C56312B31792}" type="presParOf" srcId="{F773314C-C471-4588-BD9A-5695CA93C48E}" destId="{BE462CD5-F4E9-41B9-8DFF-D59B2F0489AF}" srcOrd="6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D2C07-60F4-4B4C-8624-320021E53F1A}">
      <dsp:nvSpPr>
        <dsp:cNvPr id="0" name=""/>
        <dsp:cNvSpPr/>
      </dsp:nvSpPr>
      <dsp:spPr>
        <a:xfrm>
          <a:off x="3286676" y="3416657"/>
          <a:ext cx="2331387" cy="2578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 dirty="0" smtClean="0"/>
            <a:t>ÇED kavramının ana özellikleri</a:t>
          </a:r>
          <a:endParaRPr lang="tr-TR" sz="2300" b="1" kern="1200" dirty="0"/>
        </a:p>
      </dsp:txBody>
      <dsp:txXfrm>
        <a:off x="3628100" y="3794341"/>
        <a:ext cx="1648539" cy="1823617"/>
      </dsp:txXfrm>
    </dsp:sp>
    <dsp:sp modelId="{D9DF4C6E-4E38-4142-8489-F6BB1122B916}">
      <dsp:nvSpPr>
        <dsp:cNvPr id="0" name=""/>
        <dsp:cNvSpPr/>
      </dsp:nvSpPr>
      <dsp:spPr>
        <a:xfrm rot="10923156">
          <a:off x="1431665" y="4256515"/>
          <a:ext cx="1920828" cy="6745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A190B-C063-46F7-B755-BBD6CED935AD}">
      <dsp:nvSpPr>
        <dsp:cNvPr id="0" name=""/>
        <dsp:cNvSpPr/>
      </dsp:nvSpPr>
      <dsp:spPr>
        <a:xfrm>
          <a:off x="-72009" y="2952328"/>
          <a:ext cx="2655956" cy="32785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Planlanan bir faaliyetin çevre üzerindeki etkilerinin incelenmesi</a:t>
          </a:r>
          <a:endParaRPr lang="tr-TR" sz="2400" b="1" kern="1200" dirty="0"/>
        </a:p>
      </dsp:txBody>
      <dsp:txXfrm>
        <a:off x="5781" y="3030118"/>
        <a:ext cx="2500376" cy="3122947"/>
      </dsp:txXfrm>
    </dsp:sp>
    <dsp:sp modelId="{4606B0A6-1ACF-404F-B4F2-6DC141CEBDC6}">
      <dsp:nvSpPr>
        <dsp:cNvPr id="0" name=""/>
        <dsp:cNvSpPr/>
      </dsp:nvSpPr>
      <dsp:spPr>
        <a:xfrm rot="14244591">
          <a:off x="1368468" y="1983296"/>
          <a:ext cx="3116566" cy="6745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D0828-41AF-425B-8067-5F6CE569FCBE}">
      <dsp:nvSpPr>
        <dsp:cNvPr id="0" name=""/>
        <dsp:cNvSpPr/>
      </dsp:nvSpPr>
      <dsp:spPr>
        <a:xfrm>
          <a:off x="213302" y="131567"/>
          <a:ext cx="3877264" cy="1952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Proje için çeşitli seçenekler arasında kıyaslama ve seçim yapmak için uygulanır</a:t>
          </a:r>
          <a:endParaRPr lang="tr-TR" sz="2400" b="1" kern="1200" dirty="0"/>
        </a:p>
      </dsp:txBody>
      <dsp:txXfrm>
        <a:off x="270482" y="188747"/>
        <a:ext cx="3762904" cy="1837898"/>
      </dsp:txXfrm>
    </dsp:sp>
    <dsp:sp modelId="{E462CD68-A28A-4A76-B3D7-D8AD02D16451}">
      <dsp:nvSpPr>
        <dsp:cNvPr id="0" name=""/>
        <dsp:cNvSpPr/>
      </dsp:nvSpPr>
      <dsp:spPr>
        <a:xfrm rot="17870910">
          <a:off x="4241591" y="1939814"/>
          <a:ext cx="2988209" cy="6745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C76B5-0EF5-4EDF-953E-3D21922B756C}">
      <dsp:nvSpPr>
        <dsp:cNvPr id="0" name=""/>
        <dsp:cNvSpPr/>
      </dsp:nvSpPr>
      <dsp:spPr>
        <a:xfrm>
          <a:off x="4317756" y="131580"/>
          <a:ext cx="4081205" cy="1933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Gelecek için yapılan öngörülere dayanır.</a:t>
          </a:r>
          <a:endParaRPr lang="tr-TR" sz="2400" b="1" kern="1200" dirty="0"/>
        </a:p>
      </dsp:txBody>
      <dsp:txXfrm>
        <a:off x="4374398" y="188222"/>
        <a:ext cx="3967921" cy="1820608"/>
      </dsp:txXfrm>
    </dsp:sp>
    <dsp:sp modelId="{C913F758-DCE2-4630-9470-4E4797BB54BA}">
      <dsp:nvSpPr>
        <dsp:cNvPr id="0" name=""/>
        <dsp:cNvSpPr/>
      </dsp:nvSpPr>
      <dsp:spPr>
        <a:xfrm rot="21344247">
          <a:off x="5533776" y="4210511"/>
          <a:ext cx="1744936" cy="6745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BF41E-C658-4F44-989F-AD4A16905181}">
      <dsp:nvSpPr>
        <dsp:cNvPr id="0" name=""/>
        <dsp:cNvSpPr/>
      </dsp:nvSpPr>
      <dsp:spPr>
        <a:xfrm>
          <a:off x="6267400" y="2664297"/>
          <a:ext cx="2378825" cy="3635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Gelecekte proje ve faaliyetler irdelenmesinde, ekonomik fayda ve masraflarla çevresel olguların ortak çerçevede değerlendirilmesini sağlar</a:t>
          </a:r>
          <a:endParaRPr lang="tr-TR" sz="2400" b="1" kern="1200" dirty="0"/>
        </a:p>
      </dsp:txBody>
      <dsp:txXfrm>
        <a:off x="6337073" y="2733970"/>
        <a:ext cx="2239479" cy="3496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7325B-25F8-4EC8-BD20-9CE1EA1B7A99}">
      <dsp:nvSpPr>
        <dsp:cNvPr id="0" name=""/>
        <dsp:cNvSpPr/>
      </dsp:nvSpPr>
      <dsp:spPr>
        <a:xfrm>
          <a:off x="-6430072" y="-983844"/>
          <a:ext cx="7656321" cy="7656321"/>
        </a:xfrm>
        <a:prstGeom prst="blockArc">
          <a:avLst>
            <a:gd name="adj1" fmla="val 18900000"/>
            <a:gd name="adj2" fmla="val 2700000"/>
            <a:gd name="adj3" fmla="val 282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4B452-F93D-4791-9EA7-E4FF80F2BE4B}">
      <dsp:nvSpPr>
        <dsp:cNvPr id="0" name=""/>
        <dsp:cNvSpPr/>
      </dsp:nvSpPr>
      <dsp:spPr>
        <a:xfrm>
          <a:off x="755568" y="432051"/>
          <a:ext cx="8275913" cy="1137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07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/>
            <a:t>Kesin projelendirme ve planlama kararlarının oluşturulduğu son aşama değildir.</a:t>
          </a:r>
          <a:endParaRPr lang="tr-TR" sz="2700" b="1" kern="1200" dirty="0"/>
        </a:p>
      </dsp:txBody>
      <dsp:txXfrm>
        <a:off x="755568" y="432051"/>
        <a:ext cx="8275913" cy="1137726"/>
      </dsp:txXfrm>
    </dsp:sp>
    <dsp:sp modelId="{B3E6B715-DF5A-46C3-9D4D-6E8B1ADDDB2A}">
      <dsp:nvSpPr>
        <dsp:cNvPr id="0" name=""/>
        <dsp:cNvSpPr/>
      </dsp:nvSpPr>
      <dsp:spPr>
        <a:xfrm>
          <a:off x="78503" y="426647"/>
          <a:ext cx="1422158" cy="14221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59242-EE1D-451E-B04C-01B9662415F8}">
      <dsp:nvSpPr>
        <dsp:cNvPr id="0" name=""/>
        <dsp:cNvSpPr/>
      </dsp:nvSpPr>
      <dsp:spPr>
        <a:xfrm>
          <a:off x="1279253" y="1800201"/>
          <a:ext cx="7862350" cy="20882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070" tIns="71120" rIns="71120" bIns="7112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ÇED çalışması, karar mercilerine, kararlarını sağlıklı bir şekilde verebilmeleri için seçenek üreten ve bu seçeneklerin olumlu ve olumsuz yönlerini sergileyen bir yaklaşımdır.</a:t>
          </a:r>
          <a:endParaRPr lang="tr-TR" sz="2800" b="1" kern="1200" dirty="0"/>
        </a:p>
      </dsp:txBody>
      <dsp:txXfrm>
        <a:off x="1279253" y="1800201"/>
        <a:ext cx="7862350" cy="2088228"/>
      </dsp:txXfrm>
    </dsp:sp>
    <dsp:sp modelId="{BA9C70B5-BB70-4DE6-BE7B-771EA3CD418E}">
      <dsp:nvSpPr>
        <dsp:cNvPr id="0" name=""/>
        <dsp:cNvSpPr/>
      </dsp:nvSpPr>
      <dsp:spPr>
        <a:xfrm>
          <a:off x="492066" y="2133237"/>
          <a:ext cx="1422158" cy="14221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C3378-9649-4B77-B7DB-D23CBE665E1F}">
      <dsp:nvSpPr>
        <dsp:cNvPr id="0" name=""/>
        <dsp:cNvSpPr/>
      </dsp:nvSpPr>
      <dsp:spPr>
        <a:xfrm>
          <a:off x="868085" y="4104461"/>
          <a:ext cx="8275913" cy="1137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307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/>
            <a:t>Kesin karar, ÇED çalışmasını yapanlardan değil yetkili ve sorumlu mercilerdendir.</a:t>
          </a:r>
          <a:endParaRPr lang="tr-TR" sz="2700" b="1" kern="1200" dirty="0"/>
        </a:p>
      </dsp:txBody>
      <dsp:txXfrm>
        <a:off x="868085" y="4104461"/>
        <a:ext cx="8275913" cy="1137726"/>
      </dsp:txXfrm>
    </dsp:sp>
    <dsp:sp modelId="{D0DCF528-BE03-4D98-8307-B3780F069CDE}">
      <dsp:nvSpPr>
        <dsp:cNvPr id="0" name=""/>
        <dsp:cNvSpPr/>
      </dsp:nvSpPr>
      <dsp:spPr>
        <a:xfrm>
          <a:off x="78503" y="3839826"/>
          <a:ext cx="1422158" cy="14221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A4ED0-4E12-49A9-BCB1-C406EF930DC3}">
      <dsp:nvSpPr>
        <dsp:cNvPr id="0" name=""/>
        <dsp:cNvSpPr/>
      </dsp:nvSpPr>
      <dsp:spPr>
        <a:xfrm>
          <a:off x="1151" y="1304825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İklim, bitki ve hayvan popülasyonları</a:t>
          </a:r>
          <a:endParaRPr lang="tr-TR" sz="2400" b="1" kern="1200" dirty="0"/>
        </a:p>
      </dsp:txBody>
      <dsp:txXfrm>
        <a:off x="277371" y="1581045"/>
        <a:ext cx="1333709" cy="1333709"/>
      </dsp:txXfrm>
    </dsp:sp>
    <dsp:sp modelId="{45F34248-485F-4386-80FB-CE664ECD85C8}">
      <dsp:nvSpPr>
        <dsp:cNvPr id="0" name=""/>
        <dsp:cNvSpPr/>
      </dsp:nvSpPr>
      <dsp:spPr>
        <a:xfrm>
          <a:off x="1510070" y="1304825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Toprak erozyonu</a:t>
          </a:r>
          <a:endParaRPr lang="tr-TR" sz="2400" b="1" kern="1200" dirty="0"/>
        </a:p>
      </dsp:txBody>
      <dsp:txXfrm>
        <a:off x="1786290" y="1581045"/>
        <a:ext cx="1333709" cy="1333709"/>
      </dsp:txXfrm>
    </dsp:sp>
    <dsp:sp modelId="{C1953F1B-331B-476C-8E4D-F3771221A42F}">
      <dsp:nvSpPr>
        <dsp:cNvPr id="0" name=""/>
        <dsp:cNvSpPr/>
      </dsp:nvSpPr>
      <dsp:spPr>
        <a:xfrm>
          <a:off x="3018989" y="1304825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Hava-su-toprak kirlenmesi</a:t>
          </a:r>
          <a:endParaRPr lang="tr-TR" sz="2400" b="1" kern="1200" dirty="0"/>
        </a:p>
      </dsp:txBody>
      <dsp:txXfrm>
        <a:off x="3295209" y="1581045"/>
        <a:ext cx="1333709" cy="1333709"/>
      </dsp:txXfrm>
    </dsp:sp>
    <dsp:sp modelId="{51832624-4DE7-4CE6-BFEB-4E968DA2D95E}">
      <dsp:nvSpPr>
        <dsp:cNvPr id="0" name=""/>
        <dsp:cNvSpPr/>
      </dsp:nvSpPr>
      <dsp:spPr>
        <a:xfrm>
          <a:off x="4527909" y="1304825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Toplum sağlığı</a:t>
          </a:r>
          <a:endParaRPr lang="tr-TR" sz="2400" b="1" kern="1200" dirty="0"/>
        </a:p>
      </dsp:txBody>
      <dsp:txXfrm>
        <a:off x="4804129" y="1581045"/>
        <a:ext cx="1333709" cy="1333709"/>
      </dsp:txXfrm>
    </dsp:sp>
    <dsp:sp modelId="{A56AD89D-B4A4-4B16-854F-B9502E0040DA}">
      <dsp:nvSpPr>
        <dsp:cNvPr id="0" name=""/>
        <dsp:cNvSpPr/>
      </dsp:nvSpPr>
      <dsp:spPr>
        <a:xfrm>
          <a:off x="6053641" y="1295564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Kentleşme</a:t>
          </a:r>
          <a:endParaRPr lang="tr-TR" sz="2400" b="1" kern="1200" dirty="0"/>
        </a:p>
      </dsp:txBody>
      <dsp:txXfrm>
        <a:off x="6329861" y="1571784"/>
        <a:ext cx="1333709" cy="1333709"/>
      </dsp:txXfrm>
    </dsp:sp>
    <dsp:sp modelId="{ED2FAB24-5FE3-416A-90DC-B2CF56EDCB1B}">
      <dsp:nvSpPr>
        <dsp:cNvPr id="0" name=""/>
        <dsp:cNvSpPr/>
      </dsp:nvSpPr>
      <dsp:spPr>
        <a:xfrm>
          <a:off x="7545747" y="1304825"/>
          <a:ext cx="1886149" cy="18861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801" tIns="30480" rIns="103801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İstihdam vb.</a:t>
          </a:r>
          <a:endParaRPr lang="tr-TR" sz="2400" b="1" kern="1200" dirty="0"/>
        </a:p>
      </dsp:txBody>
      <dsp:txXfrm>
        <a:off x="7821967" y="1581045"/>
        <a:ext cx="1333709" cy="13337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C43D2-13CB-40CD-A651-A1BA136FF3D4}">
      <dsp:nvSpPr>
        <dsp:cNvPr id="0" name=""/>
        <dsp:cNvSpPr/>
      </dsp:nvSpPr>
      <dsp:spPr>
        <a:xfrm>
          <a:off x="936094" y="-84824"/>
          <a:ext cx="7056802" cy="5141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ÇED gelişmeyi engellemek veya geciktirmek için değil, kalkınmanın insan, toplum, çevre ve ekonomi açısından geniş zaman perspektifleri içinde en sağlıklı biçimde gerçekleşmesi amacıyla ortaya konmuş bir yaklaşımdır</a:t>
          </a:r>
          <a:endParaRPr lang="tr-TR" sz="2800" b="1" kern="1200" dirty="0"/>
        </a:p>
      </dsp:txBody>
      <dsp:txXfrm>
        <a:off x="1969539" y="668080"/>
        <a:ext cx="4989912" cy="3635341"/>
      </dsp:txXfrm>
    </dsp:sp>
    <dsp:sp modelId="{C629B6EA-82EF-4F1D-BDF1-996D2C0B7A0C}">
      <dsp:nvSpPr>
        <dsp:cNvPr id="0" name=""/>
        <dsp:cNvSpPr/>
      </dsp:nvSpPr>
      <dsp:spPr>
        <a:xfrm>
          <a:off x="4775361" y="84824"/>
          <a:ext cx="489727" cy="489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2CF51-B673-4171-831E-AA9A03FA0188}">
      <dsp:nvSpPr>
        <dsp:cNvPr id="0" name=""/>
        <dsp:cNvSpPr/>
      </dsp:nvSpPr>
      <dsp:spPr>
        <a:xfrm>
          <a:off x="3616542" y="4359191"/>
          <a:ext cx="354699" cy="354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40BF5-29E0-4F04-942A-7607B6F34E9D}">
      <dsp:nvSpPr>
        <dsp:cNvPr id="0" name=""/>
        <dsp:cNvSpPr/>
      </dsp:nvSpPr>
      <dsp:spPr>
        <a:xfrm>
          <a:off x="6947895" y="2071371"/>
          <a:ext cx="354699" cy="354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83083-A87A-4BA6-BD0F-DFA3818777E6}">
      <dsp:nvSpPr>
        <dsp:cNvPr id="0" name=""/>
        <dsp:cNvSpPr/>
      </dsp:nvSpPr>
      <dsp:spPr>
        <a:xfrm>
          <a:off x="5904657" y="4493096"/>
          <a:ext cx="489727" cy="489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60FD6-E07F-4208-8B8D-DCF723EC8056}">
      <dsp:nvSpPr>
        <dsp:cNvPr id="0" name=""/>
        <dsp:cNvSpPr/>
      </dsp:nvSpPr>
      <dsp:spPr>
        <a:xfrm>
          <a:off x="3744414" y="604664"/>
          <a:ext cx="354699" cy="354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462CD5-F4E9-41B9-8DFF-D59B2F0489AF}">
      <dsp:nvSpPr>
        <dsp:cNvPr id="0" name=""/>
        <dsp:cNvSpPr/>
      </dsp:nvSpPr>
      <dsp:spPr>
        <a:xfrm>
          <a:off x="2016224" y="2764903"/>
          <a:ext cx="354699" cy="354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AB295339-92BA-49D5-9B42-981CFFBD063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86A27D19-E456-4864-B695-1238053C1CA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382277"/>
              </p:ext>
            </p:extLst>
          </p:nvPr>
        </p:nvGraphicFramePr>
        <p:xfrm>
          <a:off x="251520" y="188640"/>
          <a:ext cx="8766175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794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Sonuç olarak ÇED,</a:t>
            </a:r>
            <a:endParaRPr lang="tr-TR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889714"/>
              </p:ext>
            </p:extLst>
          </p:nvPr>
        </p:nvGraphicFramePr>
        <p:xfrm>
          <a:off x="0" y="1052736"/>
          <a:ext cx="9143999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759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537050" y="1982958"/>
            <a:ext cx="209073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prstClr val="white"/>
                </a:solidFill>
              </a:rPr>
              <a:t>FAALİYET</a:t>
            </a:r>
            <a:endParaRPr lang="tr-TR" sz="2400" b="1" dirty="0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619672" y="3299994"/>
            <a:ext cx="20162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solidFill>
                  <a:prstClr val="white"/>
                </a:solidFill>
              </a:rPr>
              <a:t>P</a:t>
            </a:r>
            <a:r>
              <a:rPr lang="tr-TR" sz="2400" b="1" dirty="0" smtClean="0">
                <a:solidFill>
                  <a:prstClr val="white"/>
                </a:solidFill>
              </a:rPr>
              <a:t>ROJE</a:t>
            </a:r>
            <a:endParaRPr lang="tr-TR" sz="2400" b="1" dirty="0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635896" y="4365848"/>
            <a:ext cx="2066528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prstClr val="white"/>
                </a:solidFill>
              </a:rPr>
              <a:t>ÇED RAPORU</a:t>
            </a:r>
            <a:endParaRPr lang="tr-TR" sz="2400" b="1" dirty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04148" y="3320558"/>
            <a:ext cx="216024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prstClr val="white"/>
                </a:solidFill>
              </a:rPr>
              <a:t>ÇEVRE</a:t>
            </a:r>
            <a:endParaRPr lang="tr-TR" sz="2400" b="1" dirty="0">
              <a:solidFill>
                <a:prstClr val="white"/>
              </a:solidFill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1763688" y="2780928"/>
            <a:ext cx="504056" cy="5467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>
            <a:endCxn id="6" idx="1"/>
          </p:cNvCxnSpPr>
          <p:nvPr/>
        </p:nvCxnSpPr>
        <p:spPr>
          <a:xfrm>
            <a:off x="3203848" y="3999510"/>
            <a:ext cx="734684" cy="5877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 flipV="1">
            <a:off x="5580112" y="4149080"/>
            <a:ext cx="792088" cy="5760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ağ Ok 19"/>
          <p:cNvSpPr/>
          <p:nvPr/>
        </p:nvSpPr>
        <p:spPr>
          <a:xfrm>
            <a:off x="3571190" y="3514878"/>
            <a:ext cx="233295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prstClr val="white"/>
                </a:solidFill>
              </a:rPr>
              <a:t>ÖNEMLİ ETKİ</a:t>
            </a:r>
            <a:endParaRPr lang="tr-TR" sz="2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13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3583"/>
            <a:ext cx="8856984" cy="990600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0070C0"/>
                </a:solidFill>
              </a:rPr>
              <a:t>Planlanan faaliyetin türüne ve kapsamına göre ÇED çalışmaları;</a:t>
            </a:r>
            <a:endParaRPr lang="tr-TR" sz="32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229186"/>
              </p:ext>
            </p:extLst>
          </p:nvPr>
        </p:nvGraphicFramePr>
        <p:xfrm>
          <a:off x="-180528" y="1600200"/>
          <a:ext cx="9433048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7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390836"/>
              </p:ext>
            </p:extLst>
          </p:nvPr>
        </p:nvGraphicFramePr>
        <p:xfrm>
          <a:off x="107504" y="1600200"/>
          <a:ext cx="8928991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47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Sketchbook</Template>
  <TotalTime>2</TotalTime>
  <Words>157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Sketchbook</vt:lpstr>
      <vt:lpstr>PowerPoint Sunusu</vt:lpstr>
      <vt:lpstr>Sonuç olarak ÇED,</vt:lpstr>
      <vt:lpstr>PowerPoint Sunusu</vt:lpstr>
      <vt:lpstr>Planlanan faaliyetin türüne ve kapsamına göre ÇED çalışmaları;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2019-04-28T14:41:17Z</dcterms:created>
  <dcterms:modified xsi:type="dcterms:W3CDTF">2019-04-28T14:43:20Z</dcterms:modified>
</cp:coreProperties>
</file>