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21.12.2018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3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sz="4800" dirty="0">
                <a:latin typeface="Andalus" pitchFamily="18" charset="-78"/>
                <a:cs typeface="Andalus" pitchFamily="18" charset="-78"/>
              </a:rPr>
              <a:t>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Bell MT" pitchFamily="18" charset="0"/>
                <a:cs typeface="Andalus" pitchFamily="18" charset="-78"/>
              </a:rPr>
              <a:t>Küreselleşme ve yeni sınıf anlayışı</a:t>
            </a:r>
            <a:endParaRPr lang="tr-TR" dirty="0">
              <a:latin typeface="Bell MT" pitchFamily="18" charset="0"/>
              <a:cs typeface="Andalus" pitchFamily="18" charset="-78"/>
            </a:endParaRP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Bell MT" pitchFamily="18" charset="0"/>
              </a:rPr>
              <a:t>Bu hafta kapsamında küreselleşme ve sol düşünce arasındaki alışverişe odaklanıyoruz. </a:t>
            </a:r>
          </a:p>
          <a:p>
            <a:r>
              <a:rPr lang="tr-TR" sz="2400" dirty="0" smtClean="0">
                <a:latin typeface="Bell MT" pitchFamily="18" charset="0"/>
              </a:rPr>
              <a:t>Küreselleşme gerçekliğinin sol düşüncede yeni bir sömürü kanalı olarak mı yoksa mücadele için yeni imkanlar sunan uluslararası bir mesele olarak mı okunduğu önemli bir sorgulama. </a:t>
            </a:r>
            <a:r>
              <a:rPr lang="tr-TR" sz="2400" dirty="0" smtClean="0">
                <a:latin typeface="Bell MT" pitchFamily="18" charset="0"/>
              </a:rPr>
              <a:t>Türkiye sol yaklaşımının bu iki uç arasında birinciye daha</a:t>
            </a:r>
            <a:r>
              <a:rPr lang="tr-TR" sz="2400" dirty="0" smtClean="0">
                <a:latin typeface="Bell MT" pitchFamily="18" charset="0"/>
              </a:rPr>
              <a:t> yakın durduğunu söylemek mümkün olabilir. Öte yandan, </a:t>
            </a:r>
            <a:r>
              <a:rPr lang="tr-TR" sz="2400" dirty="0" smtClean="0">
                <a:latin typeface="Bell MT" pitchFamily="18" charset="0"/>
              </a:rPr>
              <a:t>k</a:t>
            </a:r>
            <a:r>
              <a:rPr lang="tr-TR" sz="2400" dirty="0" smtClean="0">
                <a:latin typeface="Bell MT" pitchFamily="18" charset="0"/>
              </a:rPr>
              <a:t>üresel imkanlar ve özellikle sosyal medyanın kullanımı dünyada bir çok protesto ve direnişe zemin hazırlıyor.</a:t>
            </a:r>
          </a:p>
          <a:p>
            <a:r>
              <a:rPr lang="tr-TR" sz="2400" dirty="0" smtClean="0">
                <a:latin typeface="Bell MT" pitchFamily="18" charset="0"/>
              </a:rPr>
              <a:t>Belki de daha kritik olanı küreselleşme çağında sınıfa dair yeni </a:t>
            </a:r>
            <a:r>
              <a:rPr lang="tr-TR" sz="2400" dirty="0" err="1" smtClean="0">
                <a:latin typeface="Bell MT" pitchFamily="18" charset="0"/>
              </a:rPr>
              <a:t>formülasyonlar</a:t>
            </a:r>
            <a:r>
              <a:rPr lang="tr-TR" sz="2400" dirty="0" smtClean="0">
                <a:latin typeface="Bell MT" pitchFamily="18" charset="0"/>
              </a:rPr>
              <a:t> üretiliyor. </a:t>
            </a:r>
            <a:endParaRPr lang="tr-TR" sz="2400" dirty="0">
              <a:latin typeface="Bell MT" pitchFamily="18" charset="0"/>
            </a:endParaRPr>
          </a:p>
          <a:p>
            <a:pPr marL="0" indent="0">
              <a:buNone/>
            </a:pP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 smtClean="0">
                <a:latin typeface="Bell MT" pitchFamily="18" charset="0"/>
              </a:rPr>
              <a:t>Bu hafta başta </a:t>
            </a:r>
            <a:r>
              <a:rPr lang="tr-TR" sz="2400" dirty="0" err="1" smtClean="0">
                <a:latin typeface="Bell MT" pitchFamily="18" charset="0"/>
              </a:rPr>
              <a:t>Bauman’ın</a:t>
            </a:r>
            <a:r>
              <a:rPr lang="tr-TR" sz="2400" dirty="0" smtClean="0">
                <a:latin typeface="Bell MT" pitchFamily="18" charset="0"/>
              </a:rPr>
              <a:t> Küreselleşme eseri olmak üzere, sınıfa yeni yaklaşımlar, küreselleşme ve yerelleşme ekseninde yeni sol veya yeni sol ortam üzerine bir hafta önce seçilmiş eserler sunulacak.</a:t>
            </a:r>
          </a:p>
          <a:p>
            <a:r>
              <a:rPr lang="tr-TR" sz="2400" dirty="0" smtClean="0">
                <a:latin typeface="Bell MT" pitchFamily="18" charset="0"/>
              </a:rPr>
              <a:t>Erik </a:t>
            </a:r>
            <a:r>
              <a:rPr lang="tr-TR" sz="2400" dirty="0" err="1" smtClean="0">
                <a:latin typeface="Bell MT" pitchFamily="18" charset="0"/>
              </a:rPr>
              <a:t>Olin</a:t>
            </a:r>
            <a:r>
              <a:rPr lang="tr-TR" sz="2400" dirty="0" smtClean="0">
                <a:latin typeface="Bell MT" pitchFamily="18" charset="0"/>
              </a:rPr>
              <a:t> </a:t>
            </a:r>
            <a:r>
              <a:rPr lang="tr-TR" sz="2400" dirty="0" err="1" smtClean="0">
                <a:latin typeface="Bell MT" pitchFamily="18" charset="0"/>
              </a:rPr>
              <a:t>Wright’ın</a:t>
            </a:r>
            <a:r>
              <a:rPr lang="tr-TR" sz="2400" dirty="0" smtClean="0">
                <a:latin typeface="Bell MT" pitchFamily="18" charset="0"/>
              </a:rPr>
              <a:t> Sınıf Analizine Yaklaşımlar isimli incelikli eseri etrafında sunuşları belli bir sol yaklaşım içerisinde anlamlandıracağız.</a:t>
            </a: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878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3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. </a:t>
            </a:r>
            <a:r>
              <a:rPr lang="tr-TR" dirty="0">
                <a:latin typeface="Andalus" pitchFamily="18" charset="-78"/>
                <a:cs typeface="Andalus" pitchFamily="18" charset="-78"/>
              </a:rPr>
              <a:t>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Sunumu mutlaka yapılacak olan </a:t>
            </a:r>
            <a:r>
              <a:rPr lang="tr-TR" sz="2400" dirty="0" smtClean="0">
                <a:latin typeface="Bell MT" pitchFamily="18" charset="0"/>
              </a:rPr>
              <a:t>eser:</a:t>
            </a:r>
            <a:endParaRPr lang="tr-TR" sz="2400" dirty="0">
              <a:latin typeface="Bell MT" pitchFamily="18" charset="0"/>
            </a:endParaRPr>
          </a:p>
          <a:p>
            <a:r>
              <a:rPr lang="tr-TR" sz="2400" dirty="0" err="1">
                <a:latin typeface="Bell MT" pitchFamily="18" charset="0"/>
              </a:rPr>
              <a:t>Zygmunt</a:t>
            </a:r>
            <a:r>
              <a:rPr lang="tr-TR" sz="2400" dirty="0">
                <a:latin typeface="Bell MT" pitchFamily="18" charset="0"/>
              </a:rPr>
              <a:t> </a:t>
            </a:r>
            <a:r>
              <a:rPr lang="tr-TR" sz="2400" dirty="0" err="1">
                <a:latin typeface="Bell MT" pitchFamily="18" charset="0"/>
              </a:rPr>
              <a:t>Bauman</a:t>
            </a:r>
            <a:r>
              <a:rPr lang="tr-TR" sz="2400" dirty="0">
                <a:latin typeface="Bell MT" pitchFamily="18" charset="0"/>
              </a:rPr>
              <a:t>. Küreselleşme ve Toplumsal Sonuçları. Ayrıntı Yayınları</a:t>
            </a:r>
            <a:r>
              <a:rPr lang="tr-TR" sz="2400" dirty="0" smtClean="0">
                <a:latin typeface="Bell MT" pitchFamily="18" charset="0"/>
              </a:rPr>
              <a:t>.</a:t>
            </a:r>
          </a:p>
          <a:p>
            <a:r>
              <a:rPr lang="tr-TR" sz="2400" dirty="0" smtClean="0">
                <a:latin typeface="Bell MT" pitchFamily="18" charset="0"/>
              </a:rPr>
              <a:t>Küreselleşme ve sol bağlantısını kuran sizin seçtiğiniz 2 eser daha.</a:t>
            </a:r>
            <a:endParaRPr lang="tr-TR" sz="2400" dirty="0">
              <a:latin typeface="Bell MT" pitchFamily="18" charset="0"/>
            </a:endParaRPr>
          </a:p>
          <a:p>
            <a:pPr>
              <a:buNone/>
            </a:pP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86364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179</Words>
  <Application>Microsoft Office PowerPoint</Application>
  <PresentationFormat>Ekran Gösterisi (4:3)</PresentationFormat>
  <Paragraphs>14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3. hafta</vt:lpstr>
      <vt:lpstr>3. hafta</vt:lpstr>
      <vt:lpstr>3. hafta</vt:lpstr>
      <vt:lpstr>3. 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22</cp:revision>
  <dcterms:created xsi:type="dcterms:W3CDTF">2018-05-08T13:48:36Z</dcterms:created>
  <dcterms:modified xsi:type="dcterms:W3CDTF">2018-12-21T15:31:11Z</dcterms:modified>
</cp:coreProperties>
</file>