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56" r:id="rId3"/>
    <p:sldId id="260" r:id="rId4"/>
    <p:sldId id="257" r:id="rId5"/>
    <p:sldId id="259" r:id="rId6"/>
    <p:sldId id="258" r:id="rId7"/>
    <p:sldId id="266" r:id="rId8"/>
    <p:sldId id="267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7"/>
    <p:restoredTop sz="94646"/>
  </p:normalViewPr>
  <p:slideViewPr>
    <p:cSldViewPr snapToGrid="0" snapToObjects="1">
      <p:cViewPr varScale="1">
        <p:scale>
          <a:sx n="115" d="100"/>
          <a:sy n="115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C786-8E88-C34D-AB55-86CF98CE8D59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7F37-6D6D-AF45-B049-D4852DB2C2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449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C786-8E88-C34D-AB55-86CF98CE8D59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7F37-6D6D-AF45-B049-D4852DB2C2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93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C786-8E88-C34D-AB55-86CF98CE8D59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7F37-6D6D-AF45-B049-D4852DB2C2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799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C786-8E88-C34D-AB55-86CF98CE8D59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7F37-6D6D-AF45-B049-D4852DB2C2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689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C786-8E88-C34D-AB55-86CF98CE8D59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7F37-6D6D-AF45-B049-D4852DB2C2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90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C786-8E88-C34D-AB55-86CF98CE8D59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7F37-6D6D-AF45-B049-D4852DB2C2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43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C786-8E88-C34D-AB55-86CF98CE8D59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7F37-6D6D-AF45-B049-D4852DB2C2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647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C786-8E88-C34D-AB55-86CF98CE8D59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7F37-6D6D-AF45-B049-D4852DB2C2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908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C786-8E88-C34D-AB55-86CF98CE8D59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7F37-6D6D-AF45-B049-D4852DB2C2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124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C786-8E88-C34D-AB55-86CF98CE8D59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7F37-6D6D-AF45-B049-D4852DB2C2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8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C786-8E88-C34D-AB55-86CF98CE8D59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7F37-6D6D-AF45-B049-D4852DB2C2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447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FC786-8E88-C34D-AB55-86CF98CE8D59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07F37-6D6D-AF45-B049-D4852DB2C2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81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5EF8C79-EE35-2B4C-B907-15A0A4FB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Lucida Console" panose="020B0609040504020204" pitchFamily="49" charset="0"/>
                <a:ea typeface="Baskerville" panose="02020502070401020303" pitchFamily="18" charset="0"/>
              </a:rPr>
              <a:t>İŞLEVLER</a:t>
            </a:r>
          </a:p>
        </p:txBody>
      </p:sp>
    </p:spTree>
    <p:extLst>
      <p:ext uri="{BB962C8B-B14F-4D97-AF65-F5344CB8AC3E}">
        <p14:creationId xmlns:p14="http://schemas.microsoft.com/office/powerpoint/2010/main" val="3703028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F24E1FA-5E37-9242-9397-ABC01EA94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81" y="222560"/>
            <a:ext cx="6287037" cy="5832552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27DDF6EB-807D-7D42-8CF5-6F5D3A0BD6C6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Planda işlevlerin tanımlanması</a:t>
            </a:r>
          </a:p>
        </p:txBody>
      </p:sp>
    </p:spTree>
    <p:extLst>
      <p:ext uri="{BB962C8B-B14F-4D97-AF65-F5344CB8AC3E}">
        <p14:creationId xmlns:p14="http://schemas.microsoft.com/office/powerpoint/2010/main" val="224058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B8C8A08-4CA3-BF41-B3B5-78A8DBC51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21" y="352037"/>
            <a:ext cx="7148113" cy="5201269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61A7D6F7-93F3-6D44-BD16-A89BC726EF3D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Planda işlevlerin tanımlanması</a:t>
            </a:r>
          </a:p>
        </p:txBody>
      </p:sp>
    </p:spTree>
    <p:extLst>
      <p:ext uri="{BB962C8B-B14F-4D97-AF65-F5344CB8AC3E}">
        <p14:creationId xmlns:p14="http://schemas.microsoft.com/office/powerpoint/2010/main" val="2419061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7BB2BB9-BBC5-5B45-A9D0-0E6323C10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26" y="291789"/>
            <a:ext cx="6450361" cy="4837771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88FB45C9-EFAF-414B-BEC5-0D9E1847F5D6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000" dirty="0">
                <a:latin typeface="Lucida Console" panose="020B0609040504020204" pitchFamily="49" charset="0"/>
                <a:ea typeface="Baskerville" panose="02020502070401020303" pitchFamily="18" charset="0"/>
              </a:rPr>
              <a:t>İnsan ihtiyaç ve davranışların etkisinde işlevler</a:t>
            </a:r>
          </a:p>
        </p:txBody>
      </p:sp>
    </p:spTree>
    <p:extLst>
      <p:ext uri="{BB962C8B-B14F-4D97-AF65-F5344CB8AC3E}">
        <p14:creationId xmlns:p14="http://schemas.microsoft.com/office/powerpoint/2010/main" val="256189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29D0EF4-6C5F-3146-A1EE-0E158EB27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29" y="428237"/>
            <a:ext cx="7618450" cy="3809225"/>
          </a:xfrm>
          <a:prstGeom prst="rect">
            <a:avLst/>
          </a:prstGeom>
        </p:spPr>
      </p:pic>
      <p:sp>
        <p:nvSpPr>
          <p:cNvPr id="4" name="Unvan 1">
            <a:extLst>
              <a:ext uri="{FF2B5EF4-FFF2-40B4-BE49-F238E27FC236}">
                <a16:creationId xmlns:a16="http://schemas.microsoft.com/office/drawing/2014/main" id="{9D6AC3BB-7146-7442-8BC0-7541C8C83F14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000" dirty="0">
                <a:latin typeface="Lucida Console" panose="020B0609040504020204" pitchFamily="49" charset="0"/>
                <a:ea typeface="Baskerville" panose="02020502070401020303" pitchFamily="18" charset="0"/>
              </a:rPr>
              <a:t>İnsan ihtiyaç ve davranışların etkisinde işlevler</a:t>
            </a:r>
          </a:p>
        </p:txBody>
      </p:sp>
    </p:spTree>
    <p:extLst>
      <p:ext uri="{BB962C8B-B14F-4D97-AF65-F5344CB8AC3E}">
        <p14:creationId xmlns:p14="http://schemas.microsoft.com/office/powerpoint/2010/main" val="35503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6DA963B-A4FF-FA49-9A91-04BE375FB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59" y="365975"/>
            <a:ext cx="8133135" cy="4495957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FA2CBBFB-FB01-F84D-8574-3D05402FAAF7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Mekânsal işlevler</a:t>
            </a:r>
          </a:p>
        </p:txBody>
      </p:sp>
    </p:spTree>
    <p:extLst>
      <p:ext uri="{BB962C8B-B14F-4D97-AF65-F5344CB8AC3E}">
        <p14:creationId xmlns:p14="http://schemas.microsoft.com/office/powerpoint/2010/main" val="423765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3DCA7D6-47CF-5B47-921A-9086E6B31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36" y="286214"/>
            <a:ext cx="7041066" cy="4947776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77EBCDFF-2C6D-804F-9304-F1F7EA8DB2DA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Mekânsal işlevler</a:t>
            </a:r>
          </a:p>
        </p:txBody>
      </p:sp>
    </p:spTree>
    <p:extLst>
      <p:ext uri="{BB962C8B-B14F-4D97-AF65-F5344CB8AC3E}">
        <p14:creationId xmlns:p14="http://schemas.microsoft.com/office/powerpoint/2010/main" val="18516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4EB0FEF-5CA6-BD40-BA8B-E69340088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96" y="383788"/>
            <a:ext cx="7271679" cy="5294026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97213EB3-3934-9044-8A42-72EF457CC26C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46535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Mekânsal işlevler</a:t>
            </a:r>
          </a:p>
        </p:txBody>
      </p:sp>
    </p:spTree>
    <p:extLst>
      <p:ext uri="{BB962C8B-B14F-4D97-AF65-F5344CB8AC3E}">
        <p14:creationId xmlns:p14="http://schemas.microsoft.com/office/powerpoint/2010/main" val="2663181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25</Words>
  <Application>Microsoft Macintosh PowerPoint</Application>
  <PresentationFormat>Ekran Gösterisi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Arial</vt:lpstr>
      <vt:lpstr>Baskerville</vt:lpstr>
      <vt:lpstr>Calibri</vt:lpstr>
      <vt:lpstr>Calibri Light</vt:lpstr>
      <vt:lpstr>Lucida Console</vt:lpstr>
      <vt:lpstr>Office Teması</vt:lpstr>
      <vt:lpstr>İŞLEVLER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4</cp:revision>
  <dcterms:created xsi:type="dcterms:W3CDTF">2020-06-25T18:13:42Z</dcterms:created>
  <dcterms:modified xsi:type="dcterms:W3CDTF">2020-06-25T19:03:09Z</dcterms:modified>
</cp:coreProperties>
</file>