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0" r:id="rId3"/>
    <p:sldId id="285" r:id="rId4"/>
    <p:sldId id="335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0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Karnaugh</a:t>
            </a:r>
            <a:r>
              <a:rPr lang="tr-TR" dirty="0"/>
              <a:t> Haritası ile Mantık İfadelerinin Sadeleştirilmesi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F6E26A-239F-4114-912B-1BC778BF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A9E7AAE-15D9-4B0E-A58F-174DDCBDB9EF}"/>
              </a:ext>
            </a:extLst>
          </p:cNvPr>
          <p:cNvSpPr/>
          <p:nvPr/>
        </p:nvSpPr>
        <p:spPr>
          <a:xfrm>
            <a:off x="631065" y="3256775"/>
            <a:ext cx="5318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F= A + A’. B .C + B.C’ 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ifadesini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haritasına yerleştiriniz.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9E1E707C-38FE-4015-B91C-1056A0C644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6" t="981" r="5098" b="1"/>
          <a:stretch/>
        </p:blipFill>
        <p:spPr>
          <a:xfrm>
            <a:off x="6272010" y="2060620"/>
            <a:ext cx="4883669" cy="378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58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06DF50-36E1-48DB-98C5-FF36CEA4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Dört Değişkenli </a:t>
            </a:r>
            <a:r>
              <a:rPr lang="tr-TR" dirty="0" err="1"/>
              <a:t>Karnaugh</a:t>
            </a:r>
            <a:r>
              <a:rPr lang="tr-TR" dirty="0"/>
              <a:t> Haritası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34658379-A834-4E96-922B-18A197570F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68" t="10678" r="4332" b="2355"/>
          <a:stretch/>
        </p:blipFill>
        <p:spPr>
          <a:xfrm>
            <a:off x="711052" y="1853270"/>
            <a:ext cx="1806051" cy="445099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5E710FC4-2CDD-4EBC-BAFD-16DD054C3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4118" y="2024825"/>
            <a:ext cx="3917619" cy="3735627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37B3A906-6B84-4EA7-A574-7112CB606E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9665" y="1965047"/>
            <a:ext cx="3873259" cy="3795405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E8B6D797-9D22-471D-A001-DEA5A49E6B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92" t="512" r="24189" b="93339"/>
          <a:stretch/>
        </p:blipFill>
        <p:spPr>
          <a:xfrm>
            <a:off x="2517103" y="3499216"/>
            <a:ext cx="1854558" cy="46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C6169E-2B88-433E-8C10-C30C1E3CC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185BAEE5-9A92-4CC0-A82F-2C1C1B438900}"/>
              </a:ext>
            </a:extLst>
          </p:cNvPr>
          <p:cNvSpPr/>
          <p:nvPr/>
        </p:nvSpPr>
        <p:spPr>
          <a:xfrm>
            <a:off x="762429" y="3143450"/>
            <a:ext cx="8046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=A.B+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.B.C.D+B.C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ifadesini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haritasına yerleştiriniz</a:t>
            </a:r>
            <a:r>
              <a:rPr lang="tr-TR" sz="2400" dirty="0"/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093415B-7099-47E0-B2DE-A5F885E48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16710" y="1924066"/>
            <a:ext cx="5025336" cy="41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Ahmet Cevahir Çınar, Lojik Denklem Sadeleştirme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Derin, Sayısal </a:t>
            </a:r>
            <a:r>
              <a:rPr lang="tr-TR" b="1"/>
              <a:t>Elektronik, Mersin </a:t>
            </a:r>
            <a:r>
              <a:rPr lang="tr-TR" b="1" dirty="0"/>
              <a:t>Üniversitesi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 err="1"/>
              <a:t>Yrd.Doç.Dr</a:t>
            </a:r>
            <a:r>
              <a:rPr lang="tr-TR" b="1" dirty="0"/>
              <a:t>. Mustafa Engin, </a:t>
            </a:r>
            <a:r>
              <a:rPr lang="tr-TR" b="1" dirty="0" err="1"/>
              <a:t>Yrd.Doç.Dr</a:t>
            </a:r>
            <a:r>
              <a:rPr lang="tr-TR" b="1" dirty="0"/>
              <a:t>. </a:t>
            </a:r>
            <a:r>
              <a:rPr lang="tr-TR" b="1" dirty="0" err="1"/>
              <a:t>Dilşad</a:t>
            </a:r>
            <a:r>
              <a:rPr lang="tr-TR" b="1" dirty="0"/>
              <a:t> Engin, Ege Üniversitesi, Ege Meslek </a:t>
            </a:r>
          </a:p>
          <a:p>
            <a:pPr marL="0" indent="0">
              <a:buNone/>
            </a:pPr>
            <a:r>
              <a:rPr lang="tr-TR" b="1" dirty="0"/>
              <a:t>Yüksekokulu, Sayısal Elektronik Ders Notu, İzmir 2015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097280" y="2446515"/>
            <a:ext cx="7719174" cy="26529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 err="1">
                <a:solidFill>
                  <a:srgbClr val="FF0000"/>
                </a:solidFill>
              </a:rPr>
              <a:t>Karnaugh</a:t>
            </a:r>
            <a:r>
              <a:rPr lang="tr-TR" sz="2400" b="1" dirty="0">
                <a:solidFill>
                  <a:srgbClr val="FF0000"/>
                </a:solidFill>
              </a:rPr>
              <a:t> Haritası (K-Haritası)</a:t>
            </a:r>
          </a:p>
          <a:p>
            <a:pPr marL="0" indent="0">
              <a:buNone/>
            </a:pPr>
            <a:r>
              <a:rPr lang="tr-TR" sz="2400" dirty="0"/>
              <a:t>Mantık devrelerin </a:t>
            </a:r>
            <a:r>
              <a:rPr lang="tr-TR" sz="2400" dirty="0" err="1"/>
              <a:t>Karnaugh</a:t>
            </a:r>
            <a:r>
              <a:rPr lang="tr-TR" sz="2400" dirty="0"/>
              <a:t> Haritası ile Basitleştirilmesi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err="1"/>
              <a:t>Karnaugh</a:t>
            </a:r>
            <a:r>
              <a:rPr lang="tr-TR" dirty="0"/>
              <a:t> Haritası – K Haritası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097280" y="2491736"/>
            <a:ext cx="10058400" cy="2337842"/>
          </a:xfrm>
        </p:spPr>
        <p:txBody>
          <a:bodyPr>
            <a:noAutofit/>
          </a:bodyPr>
          <a:lstStyle/>
          <a:p>
            <a:pPr algn="just"/>
            <a:r>
              <a:rPr lang="tr-TR" sz="2400" dirty="0"/>
              <a:t>- </a:t>
            </a:r>
            <a:r>
              <a:rPr lang="tr-TR" sz="2400" dirty="0" err="1"/>
              <a:t>Karnough</a:t>
            </a:r>
            <a:r>
              <a:rPr lang="tr-TR" sz="2400" dirty="0"/>
              <a:t> haritası yöntemi </a:t>
            </a:r>
            <a:r>
              <a:rPr lang="tr-TR" sz="2400" dirty="0" err="1"/>
              <a:t>Boolean</a:t>
            </a:r>
            <a:r>
              <a:rPr lang="tr-TR" sz="2400" dirty="0"/>
              <a:t> fonksiyonlarının sadeleştirilmesini sağlar.</a:t>
            </a:r>
          </a:p>
          <a:p>
            <a:pPr algn="just"/>
            <a:r>
              <a:rPr lang="tr-TR" sz="2400" dirty="0"/>
              <a:t>- Harita karelerden oluşan bir şemadır ve her bir kare bir </a:t>
            </a:r>
            <a:r>
              <a:rPr lang="tr-TR" sz="2400" dirty="0" err="1"/>
              <a:t>minterimi</a:t>
            </a:r>
            <a:r>
              <a:rPr lang="tr-TR" sz="2400" dirty="0"/>
              <a:t> gösterir. </a:t>
            </a:r>
          </a:p>
          <a:p>
            <a:pPr algn="just"/>
            <a:r>
              <a:rPr lang="tr-TR" sz="2400" dirty="0"/>
              <a:t>- Bir </a:t>
            </a:r>
            <a:r>
              <a:rPr lang="tr-TR" sz="2400" dirty="0" err="1"/>
              <a:t>Boolean</a:t>
            </a:r>
            <a:r>
              <a:rPr lang="tr-TR" sz="2400" dirty="0"/>
              <a:t> fonksiyonunu doğruluk tablosundan </a:t>
            </a:r>
            <a:r>
              <a:rPr lang="tr-TR" sz="2400" dirty="0" err="1"/>
              <a:t>minterimlerin</a:t>
            </a:r>
            <a:r>
              <a:rPr lang="tr-TR" sz="2400" dirty="0"/>
              <a:t> VEYA ’</a:t>
            </a:r>
            <a:r>
              <a:rPr lang="tr-TR" sz="2400" dirty="0" err="1"/>
              <a:t>lanması</a:t>
            </a:r>
            <a:r>
              <a:rPr lang="tr-TR" sz="2400" dirty="0"/>
              <a:t> (çarpımların toplamı) olarak ifade edildiği için haritada fonksiyonun minimum terimleri içerdiği karelerle çevrili bir alanlarla tanımlanabilir. </a:t>
            </a:r>
          </a:p>
        </p:txBody>
      </p:sp>
    </p:spTree>
    <p:extLst>
      <p:ext uri="{BB962C8B-B14F-4D97-AF65-F5344CB8AC3E}">
        <p14:creationId xmlns:p14="http://schemas.microsoft.com/office/powerpoint/2010/main" val="413231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46655B-4E52-4019-B9A3-F3C9310EA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Karnaugh</a:t>
            </a:r>
            <a:r>
              <a:rPr lang="tr-TR" dirty="0"/>
              <a:t> Haritası – K Haritası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C167D8-EDC4-4A78-947E-DB71578B8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360889"/>
            <a:ext cx="10058400" cy="2507325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- </a:t>
            </a:r>
            <a:r>
              <a:rPr lang="tr-TR" sz="2400" dirty="0" err="1"/>
              <a:t>Karnough</a:t>
            </a:r>
            <a:r>
              <a:rPr lang="tr-TR" sz="2400" dirty="0"/>
              <a:t> haritası en fazla altı değişkenli ifadelerin sadeleştirilmesinde kullanılmaktadır. </a:t>
            </a:r>
          </a:p>
          <a:p>
            <a:pPr algn="just"/>
            <a:r>
              <a:rPr lang="tr-TR" sz="2400" dirty="0"/>
              <a:t>-  Daha fazla değişken içeren fonksiyonların indirgenmesi için </a:t>
            </a:r>
            <a:r>
              <a:rPr lang="tr-TR" sz="2400" b="1" dirty="0">
                <a:solidFill>
                  <a:srgbClr val="FF0000"/>
                </a:solidFill>
              </a:rPr>
              <a:t>“Tablo” </a:t>
            </a:r>
            <a:r>
              <a:rPr lang="tr-TR" sz="2400" dirty="0"/>
              <a:t>yöntemi kullanılmaktadır. </a:t>
            </a:r>
          </a:p>
          <a:p>
            <a:pPr algn="just"/>
            <a:r>
              <a:rPr lang="tr-TR" sz="2400" dirty="0"/>
              <a:t>- </a:t>
            </a:r>
            <a:r>
              <a:rPr lang="tr-TR" sz="2400" dirty="0" err="1"/>
              <a:t>Karnough</a:t>
            </a:r>
            <a:r>
              <a:rPr lang="tr-TR" sz="2400" dirty="0"/>
              <a:t> haritasındaki kare sayısı giriş değişken sayısı n ise 2</a:t>
            </a:r>
            <a:r>
              <a:rPr lang="tr-TR" sz="2400" baseline="30000" dirty="0"/>
              <a:t>n</a:t>
            </a:r>
            <a:r>
              <a:rPr lang="tr-TR" sz="2400" dirty="0"/>
              <a:t> olarak bulunabilir.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4481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06DF50-36E1-48DB-98C5-FF36CEA4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 Değişkenli </a:t>
            </a:r>
            <a:r>
              <a:rPr lang="tr-TR" dirty="0" err="1"/>
              <a:t>Karnaugh</a:t>
            </a:r>
            <a:r>
              <a:rPr lang="tr-TR" dirty="0"/>
              <a:t> Haritası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C91E244-9748-4240-881F-7B0DF51B91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10" r="18885" b="6560"/>
          <a:stretch/>
        </p:blipFill>
        <p:spPr>
          <a:xfrm>
            <a:off x="929854" y="2012325"/>
            <a:ext cx="1736072" cy="3268635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9D1F8555-F8CD-46E0-B522-94755A55D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300" y="2615325"/>
            <a:ext cx="2447925" cy="2371725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DBF668EE-3718-473B-84A1-6B3427DAD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9968" y="2720100"/>
            <a:ext cx="2266950" cy="2266950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0DDEF359-4D4E-4EA5-AEFE-61D04D2D0D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9662" y="2872500"/>
            <a:ext cx="204787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1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C6169E-2B88-433E-8C10-C30C1E3CC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FC23F90-91D3-4921-9FF6-875DB6EF0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592" y="2120261"/>
            <a:ext cx="3425646" cy="4012900"/>
          </a:xfrm>
          <a:prstGeom prst="rect">
            <a:avLst/>
          </a:pr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185BAEE5-9A92-4CC0-A82F-2C1C1B438900}"/>
              </a:ext>
            </a:extLst>
          </p:cNvPr>
          <p:cNvSpPr/>
          <p:nvPr/>
        </p:nvSpPr>
        <p:spPr>
          <a:xfrm>
            <a:off x="1097280" y="3041440"/>
            <a:ext cx="8046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= A’.B + A.B ifadesini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haritasına yerleştiriniz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478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F6E26A-239F-4114-912B-1BC778BF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A9E7AAE-15D9-4B0E-A58F-174DDCBDB9EF}"/>
              </a:ext>
            </a:extLst>
          </p:cNvPr>
          <p:cNvSpPr/>
          <p:nvPr/>
        </p:nvSpPr>
        <p:spPr>
          <a:xfrm>
            <a:off x="940157" y="3402049"/>
            <a:ext cx="54606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F=A + A’. B 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ifadesini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haritasına yerleştiriniz.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DA96C25-B7E6-4C72-8649-F9705EC8A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594" y="2147686"/>
            <a:ext cx="3343141" cy="388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92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06DF50-36E1-48DB-98C5-FF36CEA4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Üç Değişkenli </a:t>
            </a:r>
            <a:r>
              <a:rPr lang="tr-TR" dirty="0" err="1"/>
              <a:t>Karnaugh</a:t>
            </a:r>
            <a:r>
              <a:rPr lang="tr-TR" dirty="0"/>
              <a:t> Haritası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A3DC44D-7DBA-4D99-BC54-6ABB3636EE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70" t="4686" r="6875"/>
          <a:stretch/>
        </p:blipFill>
        <p:spPr>
          <a:xfrm>
            <a:off x="973470" y="1864365"/>
            <a:ext cx="1745673" cy="4130819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4BB3052B-6C9A-4255-82B5-1821234433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5909" y="2794827"/>
            <a:ext cx="3875804" cy="2107127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57FEC580-4FF4-4C4C-9886-8019201AA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713" y="2697856"/>
            <a:ext cx="3895073" cy="220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5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C6169E-2B88-433E-8C10-C30C1E3CC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185BAEE5-9A92-4CC0-A82F-2C1C1B438900}"/>
              </a:ext>
            </a:extLst>
          </p:cNvPr>
          <p:cNvSpPr/>
          <p:nvPr/>
        </p:nvSpPr>
        <p:spPr>
          <a:xfrm>
            <a:off x="762429" y="3143450"/>
            <a:ext cx="8046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F= A’.B’ .C + A’.B.C + A. B’.C 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ifadesini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haritasına yerleştiriniz</a:t>
            </a:r>
            <a:r>
              <a:rPr lang="tr-TR" sz="2400" dirty="0"/>
              <a:t>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D1C6EAE-1345-42FD-B791-55DFE79F6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7011" y="2351709"/>
            <a:ext cx="5331852" cy="324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5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4574</TotalTime>
  <Words>289</Words>
  <Application>Microsoft Office PowerPoint</Application>
  <PresentationFormat>Geniş ekran</PresentationFormat>
  <Paragraphs>39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Times New Roman</vt:lpstr>
      <vt:lpstr>temaacik</vt:lpstr>
      <vt:lpstr>Karnaugh Haritası ile Mantık İfadelerinin Sadeleştirilmesi</vt:lpstr>
      <vt:lpstr>Ders İçeriği</vt:lpstr>
      <vt:lpstr>Karnaugh Haritası – K Haritası</vt:lpstr>
      <vt:lpstr>Karnaugh Haritası – K Haritası</vt:lpstr>
      <vt:lpstr>İki Değişkenli Karnaugh Haritası</vt:lpstr>
      <vt:lpstr>Örnek</vt:lpstr>
      <vt:lpstr>Örnek</vt:lpstr>
      <vt:lpstr>Üç Değişkenli Karnaugh Haritası</vt:lpstr>
      <vt:lpstr>Örnek</vt:lpstr>
      <vt:lpstr>Örnek</vt:lpstr>
      <vt:lpstr>Dört Değişkenli Karnaugh Haritası</vt:lpstr>
      <vt:lpstr>Örnek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189</cp:revision>
  <dcterms:created xsi:type="dcterms:W3CDTF">2017-11-13T19:25:20Z</dcterms:created>
  <dcterms:modified xsi:type="dcterms:W3CDTF">2018-01-28T13:10:24Z</dcterms:modified>
</cp:coreProperties>
</file>