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90" r:id="rId3"/>
    <p:sldId id="293" r:id="rId4"/>
    <p:sldId id="292" r:id="rId5"/>
    <p:sldId id="265" r:id="rId6"/>
    <p:sldId id="266" r:id="rId7"/>
    <p:sldId id="267" r:id="rId8"/>
    <p:sldId id="268" r:id="rId9"/>
    <p:sldId id="269" r:id="rId10"/>
    <p:sldId id="29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  <p14:sldId id="290"/>
            <p14:sldId id="293"/>
            <p14:sldId id="292"/>
            <p14:sldId id="265"/>
            <p14:sldId id="266"/>
            <p14:sldId id="267"/>
            <p14:sldId id="268"/>
            <p14:sldId id="269"/>
            <p14:sldId id="291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28.11.2017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28.11.2017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28.11.2017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Tartışmaların</a:t>
            </a:r>
            <a:r>
              <a:rPr lang="en-US" dirty="0"/>
              <a:t> </a:t>
            </a:r>
            <a:r>
              <a:rPr lang="en-US" dirty="0" err="1"/>
              <a:t>Dayandığı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>
                <a:solidFill>
                  <a:prstClr val="black"/>
                </a:solidFill>
              </a:rPr>
              <a:t>Susan Sontag (2008) “</a:t>
            </a:r>
            <a:r>
              <a:rPr lang="en-US" sz="2000" dirty="0" err="1">
                <a:solidFill>
                  <a:prstClr val="black"/>
                </a:solidFill>
              </a:rPr>
              <a:t>Platon’un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Mağarasında</a:t>
            </a:r>
            <a:r>
              <a:rPr lang="en-US" sz="2000" dirty="0">
                <a:solidFill>
                  <a:prstClr val="black"/>
                </a:solidFill>
              </a:rPr>
              <a:t>”, </a:t>
            </a:r>
            <a:r>
              <a:rPr lang="en-US" sz="2000" dirty="0" err="1">
                <a:solidFill>
                  <a:prstClr val="black"/>
                </a:solidFill>
              </a:rPr>
              <a:t>Fotoğraf</a:t>
            </a:r>
            <a:r>
              <a:rPr lang="en-US" sz="2000" dirty="0">
                <a:solidFill>
                  <a:prstClr val="black"/>
                </a:solidFill>
              </a:rPr>
              <a:t>  </a:t>
            </a:r>
            <a:r>
              <a:rPr lang="en-US" sz="2000" dirty="0" err="1">
                <a:solidFill>
                  <a:prstClr val="black"/>
                </a:solidFill>
              </a:rPr>
              <a:t>Üzerine</a:t>
            </a:r>
            <a:r>
              <a:rPr lang="en-US" sz="2000" dirty="0">
                <a:solidFill>
                  <a:prstClr val="black"/>
                </a:solidFill>
              </a:rPr>
              <a:t>, İstanbul: Agora </a:t>
            </a:r>
            <a:r>
              <a:rPr lang="en-US" sz="2000" dirty="0" err="1">
                <a:solidFill>
                  <a:prstClr val="black"/>
                </a:solidFill>
              </a:rPr>
              <a:t>Kitaplığı</a:t>
            </a:r>
            <a:r>
              <a:rPr lang="en-US" sz="2000" dirty="0">
                <a:solidFill>
                  <a:prstClr val="black"/>
                </a:solidFill>
              </a:rPr>
              <a:t>, s. 1-30. </a:t>
            </a:r>
          </a:p>
          <a:p>
            <a:pPr lvl="0"/>
            <a:r>
              <a:rPr lang="en-US" sz="2000" dirty="0">
                <a:solidFill>
                  <a:prstClr val="black"/>
                </a:solidFill>
              </a:rPr>
              <a:t>Susan Sontag (2004) </a:t>
            </a:r>
            <a:r>
              <a:rPr lang="en-US" sz="2000" dirty="0" err="1">
                <a:solidFill>
                  <a:prstClr val="black"/>
                </a:solidFill>
              </a:rPr>
              <a:t>Başkalarının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Acısına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Bakmak</a:t>
            </a:r>
            <a:r>
              <a:rPr lang="en-US" sz="2000" dirty="0">
                <a:solidFill>
                  <a:prstClr val="black"/>
                </a:solidFill>
              </a:rPr>
              <a:t>, İstanbul: Agora </a:t>
            </a:r>
            <a:r>
              <a:rPr lang="en-US" sz="2000" dirty="0" err="1">
                <a:solidFill>
                  <a:prstClr val="black"/>
                </a:solidFill>
              </a:rPr>
              <a:t>Kitaplığı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en-US" sz="2000" dirty="0">
                <a:solidFill>
                  <a:prstClr val="black"/>
                </a:solidFill>
              </a:rPr>
              <a:t>Roland Barthes, Camera Lucida: </a:t>
            </a:r>
            <a:r>
              <a:rPr lang="en-US" sz="2000" dirty="0" err="1">
                <a:solidFill>
                  <a:prstClr val="black"/>
                </a:solidFill>
              </a:rPr>
              <a:t>Fotoğraf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Üzerine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Düşünceler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AltıKırkbeş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Yayınları</a:t>
            </a:r>
            <a:r>
              <a:rPr lang="en-US" sz="2000" dirty="0">
                <a:solidFill>
                  <a:prstClr val="black"/>
                </a:solidFill>
              </a:rPr>
              <a:t>, İstanbul, s. 17-36.</a:t>
            </a:r>
            <a:endParaRPr lang="tr-TR" sz="2000" dirty="0">
              <a:solidFill>
                <a:prstClr val="black"/>
              </a:solidFill>
            </a:endParaRPr>
          </a:p>
          <a:p>
            <a:pPr lvl="0"/>
            <a:r>
              <a:rPr lang="en-US" sz="2000" dirty="0">
                <a:solidFill>
                  <a:prstClr val="black"/>
                </a:solidFill>
              </a:rPr>
              <a:t>Roland Barthes, Camera Lucida: </a:t>
            </a:r>
            <a:r>
              <a:rPr lang="en-US" sz="2000" dirty="0" err="1">
                <a:solidFill>
                  <a:prstClr val="black"/>
                </a:solidFill>
              </a:rPr>
              <a:t>Fotoğraf</a:t>
            </a:r>
            <a:r>
              <a:rPr lang="en-US" sz="2000" dirty="0">
                <a:solidFill>
                  <a:prstClr val="black"/>
                </a:solidFill>
              </a:rPr>
              <a:t>  </a:t>
            </a:r>
            <a:r>
              <a:rPr lang="en-US" sz="2000" dirty="0" err="1">
                <a:solidFill>
                  <a:prstClr val="black"/>
                </a:solidFill>
              </a:rPr>
              <a:t>Üzerine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Düşünceler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AltıKırkbeş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Yayınları</a:t>
            </a:r>
            <a:r>
              <a:rPr lang="en-US" sz="2000" dirty="0">
                <a:solidFill>
                  <a:prstClr val="black"/>
                </a:solidFill>
              </a:rPr>
              <a:t>, İstanbul, s. 17-36.</a:t>
            </a:r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54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87624" y="2705725"/>
            <a:ext cx="72728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>
                <a:solidFill>
                  <a:prstClr val="black"/>
                </a:solidFill>
                <a:ea typeface="+mj-ea"/>
                <a:cs typeface="+mj-cs"/>
              </a:rPr>
              <a:t>FOTOĞRAFLAR VE SOSYOLOJİ</a:t>
            </a:r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881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Joseph (Joe) </a:t>
            </a:r>
            <a:r>
              <a:rPr lang="tr-TR" dirty="0" err="1" smtClean="0"/>
              <a:t>Roger</a:t>
            </a:r>
            <a:r>
              <a:rPr lang="tr-TR" dirty="0" smtClean="0"/>
              <a:t> </a:t>
            </a:r>
            <a:r>
              <a:rPr lang="tr-TR" dirty="0" err="1" smtClean="0"/>
              <a:t>O’Donnell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1840" y="1600200"/>
            <a:ext cx="555496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23 yaşında çavuşken ABD’nin Japonya’ya attığı bombaların sonuçlarını kaydetmesi için görevlendirilmiştir. 9 Ağustos 1945’te, yani Hiroşima vurulduktan üç gün sonra, bir atom bombası tarafından vurulan Nagazaki’ye ilk girenlerden olmuştur. Bombada 143.124 kişi hayatını kaybetmiştir.</a:t>
            </a:r>
            <a:endParaRPr lang="en-US" dirty="0"/>
          </a:p>
        </p:txBody>
      </p:sp>
      <p:pic>
        <p:nvPicPr>
          <p:cNvPr id="4098" name="Picture 2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238125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6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Krematoryumun yanında duran çocuk</a:t>
            </a:r>
            <a:br>
              <a:rPr lang="tr-TR" dirty="0" smtClean="0"/>
            </a:br>
            <a:r>
              <a:rPr lang="tr-TR" sz="4000" dirty="0" smtClean="0"/>
              <a:t>(</a:t>
            </a:r>
            <a:r>
              <a:rPr lang="tr-TR" sz="4000" dirty="0" err="1" smtClean="0"/>
              <a:t>The</a:t>
            </a:r>
            <a:r>
              <a:rPr lang="tr-TR" sz="4000" dirty="0" smtClean="0"/>
              <a:t> boy </a:t>
            </a:r>
            <a:r>
              <a:rPr lang="tr-TR" sz="4000" dirty="0" err="1" smtClean="0"/>
              <a:t>standing</a:t>
            </a:r>
            <a:r>
              <a:rPr lang="tr-TR" sz="4000" dirty="0" smtClean="0"/>
              <a:t> </a:t>
            </a:r>
            <a:r>
              <a:rPr lang="tr-TR" sz="4000" dirty="0" err="1" smtClean="0"/>
              <a:t>by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crematory</a:t>
            </a:r>
            <a:r>
              <a:rPr lang="tr-TR" sz="4000" dirty="0" smtClean="0"/>
              <a:t>)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5976" y="1700808"/>
            <a:ext cx="4330824" cy="4821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1945 yılında, ölen kardeşini yakılması için krematoryum önüne getiren ve bir asker gibi duran on yaşlarındaki öksüz Japon çocuğunun fotoğrafı çektiği fotoğraflardan biridir. </a:t>
            </a:r>
            <a:endParaRPr lang="en-US" dirty="0"/>
          </a:p>
        </p:txBody>
      </p:sp>
      <p:pic>
        <p:nvPicPr>
          <p:cNvPr id="3076" name="Picture 4" descr="joe o'donnel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607761" cy="496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38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Ayşe Teyze</a:t>
            </a:r>
            <a:br>
              <a:rPr lang="tr-TR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03" y="1600200"/>
            <a:ext cx="665039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62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2186781"/>
            <a:ext cx="59626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010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37075"/>
            <a:ext cx="8229600" cy="445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79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2" y="2067719"/>
            <a:ext cx="570547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722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2" y="1829594"/>
            <a:ext cx="5705475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75846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191</Words>
  <Application>Microsoft Office PowerPoint</Application>
  <PresentationFormat>Ekran Gösterisi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GÖRSEL SOSYOLOJİ</vt:lpstr>
      <vt:lpstr>PowerPoint Sunusu</vt:lpstr>
      <vt:lpstr>Joseph (Joe) Roger O’Donnell</vt:lpstr>
      <vt:lpstr>Krematoryumun yanında duran çocuk (The boy standing by the crematory)</vt:lpstr>
      <vt:lpstr>Ayşe Teyze </vt:lpstr>
      <vt:lpstr>PowerPoint Sunusu</vt:lpstr>
      <vt:lpstr>PowerPoint Sunusu</vt:lpstr>
      <vt:lpstr>PowerPoint Sunusu</vt:lpstr>
      <vt:lpstr>PowerPoint Sunusu</vt:lpstr>
      <vt:lpstr>Tartışmaların Dayandığı Temel 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29</cp:revision>
  <dcterms:created xsi:type="dcterms:W3CDTF">2016-09-27T10:43:46Z</dcterms:created>
  <dcterms:modified xsi:type="dcterms:W3CDTF">2017-11-28T11:43:51Z</dcterms:modified>
</cp:coreProperties>
</file>