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93" r:id="rId4"/>
    <p:sldId id="292" r:id="rId5"/>
    <p:sldId id="265" r:id="rId6"/>
    <p:sldId id="266" r:id="rId7"/>
    <p:sldId id="267" r:id="rId8"/>
    <p:sldId id="268" r:id="rId9"/>
    <p:sldId id="269" r:id="rId10"/>
    <p:sldId id="291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D4D7369A-1F3A-4172-B284-AA6793BDCEC3}">
          <p14:sldIdLst>
            <p14:sldId id="256"/>
            <p14:sldId id="290"/>
            <p14:sldId id="293"/>
            <p14:sldId id="292"/>
            <p14:sldId id="265"/>
            <p14:sldId id="266"/>
            <p14:sldId id="267"/>
            <p14:sldId id="268"/>
            <p14:sldId id="269"/>
            <p14:sldId id="291"/>
          </p14:sldIdLst>
        </p14:section>
        <p14:section name="Başlıksız Bölüm" id="{92898EE6-82D8-46DA-BEDE-C3D5D3EB5A3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5" autoAdjust="0"/>
  </p:normalViewPr>
  <p:slideViewPr>
    <p:cSldViewPr>
      <p:cViewPr varScale="1">
        <p:scale>
          <a:sx n="81" d="100"/>
          <a:sy n="8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25048-2FE9-4523-84CE-90ABC6A8237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E20CF-BB24-4B5D-87B2-D6B71D15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73E2-ED3B-4CE1-96DF-6929B9A9AE07}" type="datetime1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937-1FB9-4095-BE58-ACD25F395A60}" type="datetime1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5EA9-A3A6-4C3B-A9C6-A7289D58A058}" type="datetime1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082E-31E9-440D-AF6F-87525872DC6C}" type="datetime1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272E-F78F-4103-B208-C94F7D0C700F}" type="datetime1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F764-63BB-4E2B-B11F-6923FEC292DB}" type="datetime1">
              <a:rPr lang="tr-TR" smtClean="0"/>
              <a:t>28.11.2017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E03-5416-4F03-8A22-E0ED94F4A158}" type="datetime1">
              <a:rPr lang="tr-TR" smtClean="0"/>
              <a:t>28.11.2017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00BC-892E-4B20-A793-9BF5059FB306}" type="datetime1">
              <a:rPr lang="tr-TR" smtClean="0"/>
              <a:t>28.11.2017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730F-5AD0-4232-9B0E-42445C242034}" type="datetime1">
              <a:rPr lang="tr-TR" smtClean="0"/>
              <a:t>28.11.2017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D6C6-EA72-41BA-B2D2-C28B87EFF3E6}" type="datetime1">
              <a:rPr lang="tr-TR" smtClean="0"/>
              <a:t>28.11.2017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90D-D031-4940-876E-33F11BE99555}" type="datetime1">
              <a:rPr lang="tr-TR" smtClean="0"/>
              <a:t>28.11.2017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3C19-15D2-4E8F-BB70-8214C95DA3F2}" type="datetime1">
              <a:rPr lang="tr-TR" smtClean="0"/>
              <a:t>28.11.2017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GÖRSEL SOSYOLOJİ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Prof. Dr. Hayriye ERBAŞ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Tartışmaların</a:t>
            </a:r>
            <a:r>
              <a:rPr lang="en-US" dirty="0"/>
              <a:t> </a:t>
            </a:r>
            <a:r>
              <a:rPr lang="en-US" dirty="0" err="1"/>
              <a:t>Dayandığı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Susan Sontag (2008) “</a:t>
            </a:r>
            <a:r>
              <a:rPr lang="en-US" sz="2000" dirty="0" err="1">
                <a:solidFill>
                  <a:prstClr val="black"/>
                </a:solidFill>
              </a:rPr>
              <a:t>Platon’un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Mağarasında</a:t>
            </a:r>
            <a:r>
              <a:rPr lang="en-US" sz="2000" dirty="0">
                <a:solidFill>
                  <a:prstClr val="black"/>
                </a:solidFill>
              </a:rPr>
              <a:t>”, </a:t>
            </a:r>
            <a:r>
              <a:rPr lang="en-US" sz="2000" dirty="0" err="1">
                <a:solidFill>
                  <a:prstClr val="black"/>
                </a:solidFill>
              </a:rPr>
              <a:t>Fotoğraf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 err="1">
                <a:solidFill>
                  <a:prstClr val="black"/>
                </a:solidFill>
              </a:rPr>
              <a:t>Üzerine</a:t>
            </a:r>
            <a:r>
              <a:rPr lang="en-US" sz="2000" dirty="0">
                <a:solidFill>
                  <a:prstClr val="black"/>
                </a:solidFill>
              </a:rPr>
              <a:t>, İstanbul: Agora </a:t>
            </a:r>
            <a:r>
              <a:rPr lang="en-US" sz="2000" dirty="0" err="1">
                <a:solidFill>
                  <a:prstClr val="black"/>
                </a:solidFill>
              </a:rPr>
              <a:t>Kitaplığı</a:t>
            </a:r>
            <a:r>
              <a:rPr lang="en-US" sz="2000" dirty="0">
                <a:solidFill>
                  <a:prstClr val="black"/>
                </a:solidFill>
              </a:rPr>
              <a:t>, s. 1-30.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Susan Sontag (2004) </a:t>
            </a:r>
            <a:r>
              <a:rPr lang="en-US" sz="2000" dirty="0" err="1">
                <a:solidFill>
                  <a:prstClr val="black"/>
                </a:solidFill>
              </a:rPr>
              <a:t>Başkalarının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Acısına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Bakmak</a:t>
            </a:r>
            <a:r>
              <a:rPr lang="en-US" sz="2000" dirty="0">
                <a:solidFill>
                  <a:prstClr val="black"/>
                </a:solidFill>
              </a:rPr>
              <a:t>, İstanbul: Agora </a:t>
            </a:r>
            <a:r>
              <a:rPr lang="en-US" sz="2000" dirty="0" err="1">
                <a:solidFill>
                  <a:prstClr val="black"/>
                </a:solidFill>
              </a:rPr>
              <a:t>Kitaplığı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Roland Barthes, Camera Lucida: </a:t>
            </a:r>
            <a:r>
              <a:rPr lang="en-US" sz="2000" dirty="0" err="1">
                <a:solidFill>
                  <a:prstClr val="black"/>
                </a:solidFill>
              </a:rPr>
              <a:t>Fotoğraf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Üzerine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Düşünceler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AltıKırkbeş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Yayınları</a:t>
            </a:r>
            <a:r>
              <a:rPr lang="en-US" sz="2000" dirty="0">
                <a:solidFill>
                  <a:prstClr val="black"/>
                </a:solidFill>
              </a:rPr>
              <a:t>, İstanbul, s. 17-36.</a:t>
            </a:r>
            <a:endParaRPr lang="tr-TR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Roland Barthes, Camera Lucida: </a:t>
            </a:r>
            <a:r>
              <a:rPr lang="en-US" sz="2000" dirty="0" err="1">
                <a:solidFill>
                  <a:prstClr val="black"/>
                </a:solidFill>
              </a:rPr>
              <a:t>Fotoğraf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 err="1">
                <a:solidFill>
                  <a:prstClr val="black"/>
                </a:solidFill>
              </a:rPr>
              <a:t>Üzerine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Düşünceler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AltıKırkbeş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Yayınları</a:t>
            </a:r>
            <a:r>
              <a:rPr lang="en-US" sz="2000" dirty="0">
                <a:solidFill>
                  <a:prstClr val="black"/>
                </a:solidFill>
              </a:rPr>
              <a:t>, İstanbul, s. 17-36.</a:t>
            </a:r>
          </a:p>
          <a:p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54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2705725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prstClr val="black"/>
                </a:solidFill>
                <a:ea typeface="+mj-ea"/>
                <a:cs typeface="+mj-cs"/>
              </a:rPr>
              <a:t>FOTOĞRAFLAR VE SOSYOLOJİ</a:t>
            </a:r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88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Joseph (Joe) </a:t>
            </a:r>
            <a:r>
              <a:rPr lang="tr-TR" dirty="0" err="1" smtClean="0"/>
              <a:t>Roger</a:t>
            </a:r>
            <a:r>
              <a:rPr lang="tr-TR" dirty="0" smtClean="0"/>
              <a:t> </a:t>
            </a:r>
            <a:r>
              <a:rPr lang="tr-TR" dirty="0" err="1" smtClean="0"/>
              <a:t>O’Donnell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23 yaşında çavuşken ABD’nin Japonya’ya attığı bombaların sonuçlarını kaydetmesi için görevlendirilmiştir. 9 Ağustos 1945’te, yani Hiroşima vurulduktan üç gün sonra, bir atom bombası tarafından vurulan Nagazaki’ye ilk girenlerden olmuştur. Bombada 143.124 kişi hayatını kaybetmiştir.</a:t>
            </a:r>
            <a:endParaRPr lang="en-US" dirty="0"/>
          </a:p>
        </p:txBody>
      </p:sp>
      <p:pic>
        <p:nvPicPr>
          <p:cNvPr id="4098" name="Picture 2" descr="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3812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6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Krematoryumun yanında duran çocuk</a:t>
            </a:r>
            <a:br>
              <a:rPr lang="tr-TR" dirty="0" smtClean="0"/>
            </a:br>
            <a:r>
              <a:rPr lang="tr-TR" sz="4000" dirty="0" smtClean="0"/>
              <a:t>(</a:t>
            </a:r>
            <a:r>
              <a:rPr lang="tr-TR" sz="4000" dirty="0" err="1" smtClean="0"/>
              <a:t>The</a:t>
            </a:r>
            <a:r>
              <a:rPr lang="tr-TR" sz="4000" dirty="0" smtClean="0"/>
              <a:t> boy </a:t>
            </a:r>
            <a:r>
              <a:rPr lang="tr-TR" sz="4000" dirty="0" err="1" smtClean="0"/>
              <a:t>standing</a:t>
            </a:r>
            <a:r>
              <a:rPr lang="tr-TR" sz="4000" dirty="0" smtClean="0"/>
              <a:t> </a:t>
            </a:r>
            <a:r>
              <a:rPr lang="tr-TR" sz="4000" dirty="0" err="1" smtClean="0"/>
              <a:t>by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crematory</a:t>
            </a:r>
            <a:r>
              <a:rPr lang="tr-TR" sz="4000" dirty="0" smtClean="0"/>
              <a:t>)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5976" y="1700808"/>
            <a:ext cx="4330824" cy="4821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1945 yılında, ölen kardeşini yakılması için krematoryum önüne getiren ve bir asker gibi duran on yaşlarındaki öksüz Japon çocuğunun fotoğrafı çektiği fotoğraflardan biridir. </a:t>
            </a:r>
            <a:endParaRPr lang="en-US" dirty="0"/>
          </a:p>
        </p:txBody>
      </p:sp>
      <p:pic>
        <p:nvPicPr>
          <p:cNvPr id="3076" name="Picture 4" descr="joe o'donnel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07761" cy="49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3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Ayşe Teyze</a:t>
            </a:r>
            <a:br>
              <a:rPr lang="tr-TR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03" y="1600200"/>
            <a:ext cx="66503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6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86781"/>
            <a:ext cx="5962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01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7075"/>
            <a:ext cx="8229600" cy="445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79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2067719"/>
            <a:ext cx="57054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72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829594"/>
            <a:ext cx="5705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75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191</Words>
  <Application>Microsoft Office PowerPoint</Application>
  <PresentationFormat>Ekran Gösterisi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GÖRSEL SOSYOLOJİ</vt:lpstr>
      <vt:lpstr>PowerPoint Sunusu</vt:lpstr>
      <vt:lpstr>Joseph (Joe) Roger O’Donnell</vt:lpstr>
      <vt:lpstr>Krematoryumun yanında duran çocuk (The boy standing by the crematory)</vt:lpstr>
      <vt:lpstr>Ayşe Teyze </vt:lpstr>
      <vt:lpstr>PowerPoint Sunusu</vt:lpstr>
      <vt:lpstr>PowerPoint Sunusu</vt:lpstr>
      <vt:lpstr>PowerPoint Sunusu</vt:lpstr>
      <vt:lpstr>PowerPoint Sunusu</vt:lpstr>
      <vt:lpstr>Tartışmaların Dayandığı Temel 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Kullanıcı</dc:creator>
  <cp:lastModifiedBy>Kullanıcı</cp:lastModifiedBy>
  <cp:revision>29</cp:revision>
  <dcterms:created xsi:type="dcterms:W3CDTF">2016-09-27T10:43:46Z</dcterms:created>
  <dcterms:modified xsi:type="dcterms:W3CDTF">2017-11-28T11:43:51Z</dcterms:modified>
</cp:coreProperties>
</file>