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1" r:id="rId26"/>
    <p:sldId id="282" r:id="rId27"/>
    <p:sldId id="284" r:id="rId28"/>
    <p:sldId id="286" r:id="rId29"/>
    <p:sldId id="287" r:id="rId30"/>
    <p:sldId id="289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şlıksız Bölüm" id="{D2E2A8FE-01F9-4D85-983D-01B2548CBC3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91"/>
            <p14:sldId id="282"/>
            <p14:sldId id="284"/>
            <p14:sldId id="286"/>
            <p14:sldId id="287"/>
            <p14:sldId id="28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ullanıcısı" initials="W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CC99"/>
    <a:srgbClr val="FF006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6027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20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638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22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1522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88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753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481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754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184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083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E160B-EDB0-4022-B3AF-8FD391ECDDBF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143B8-EAF8-4CE9-85D3-A44F09AE54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979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342459" y="2390503"/>
            <a:ext cx="805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smtClean="0"/>
              <a:t>    </a:t>
            </a:r>
          </a:p>
          <a:p>
            <a:pPr algn="ctr"/>
            <a:r>
              <a:rPr lang="tr-TR" sz="4800" b="1" dirty="0" smtClean="0"/>
              <a:t>          </a:t>
            </a:r>
            <a:endParaRPr lang="tr-TR" sz="4800" b="1" dirty="0">
              <a:solidFill>
                <a:srgbClr val="FFCC99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128182" y="174512"/>
            <a:ext cx="7935634" cy="4708981"/>
          </a:xfrm>
          <a:custGeom>
            <a:avLst/>
            <a:gdLst>
              <a:gd name="connsiteX0" fmla="*/ 0 w 5466881"/>
              <a:gd name="connsiteY0" fmla="*/ 0 h 1631216"/>
              <a:gd name="connsiteX1" fmla="*/ 5466881 w 5466881"/>
              <a:gd name="connsiteY1" fmla="*/ 0 h 1631216"/>
              <a:gd name="connsiteX2" fmla="*/ 5466881 w 5466881"/>
              <a:gd name="connsiteY2" fmla="*/ 1631216 h 1631216"/>
              <a:gd name="connsiteX3" fmla="*/ 0 w 5466881"/>
              <a:gd name="connsiteY3" fmla="*/ 1631216 h 1631216"/>
              <a:gd name="connsiteX4" fmla="*/ 0 w 5466881"/>
              <a:gd name="connsiteY4" fmla="*/ 0 h 1631216"/>
              <a:gd name="connsiteX0" fmla="*/ 0 w 5466881"/>
              <a:gd name="connsiteY0" fmla="*/ 973230 h 2604446"/>
              <a:gd name="connsiteX1" fmla="*/ 2832539 w 5466881"/>
              <a:gd name="connsiteY1" fmla="*/ 0 h 2604446"/>
              <a:gd name="connsiteX2" fmla="*/ 5466881 w 5466881"/>
              <a:gd name="connsiteY2" fmla="*/ 973230 h 2604446"/>
              <a:gd name="connsiteX3" fmla="*/ 5466881 w 5466881"/>
              <a:gd name="connsiteY3" fmla="*/ 2604446 h 2604446"/>
              <a:gd name="connsiteX4" fmla="*/ 0 w 5466881"/>
              <a:gd name="connsiteY4" fmla="*/ 2604446 h 2604446"/>
              <a:gd name="connsiteX5" fmla="*/ 0 w 5466881"/>
              <a:gd name="connsiteY5" fmla="*/ 973230 h 2604446"/>
              <a:gd name="connsiteX0" fmla="*/ 0 w 5466881"/>
              <a:gd name="connsiteY0" fmla="*/ 9844 h 1641060"/>
              <a:gd name="connsiteX1" fmla="*/ 2930511 w 5466881"/>
              <a:gd name="connsiteY1" fmla="*/ 0 h 1641060"/>
              <a:gd name="connsiteX2" fmla="*/ 5466881 w 5466881"/>
              <a:gd name="connsiteY2" fmla="*/ 9844 h 1641060"/>
              <a:gd name="connsiteX3" fmla="*/ 5466881 w 5466881"/>
              <a:gd name="connsiteY3" fmla="*/ 1641060 h 1641060"/>
              <a:gd name="connsiteX4" fmla="*/ 0 w 5466881"/>
              <a:gd name="connsiteY4" fmla="*/ 1641060 h 1641060"/>
              <a:gd name="connsiteX5" fmla="*/ 0 w 5466881"/>
              <a:gd name="connsiteY5" fmla="*/ 9844 h 164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66881" h="1641060">
                <a:moveTo>
                  <a:pt x="0" y="9844"/>
                </a:moveTo>
                <a:lnTo>
                  <a:pt x="2930511" y="0"/>
                </a:lnTo>
                <a:lnTo>
                  <a:pt x="5466881" y="9844"/>
                </a:lnTo>
                <a:lnTo>
                  <a:pt x="5466881" y="1641060"/>
                </a:lnTo>
                <a:lnTo>
                  <a:pt x="0" y="1641060"/>
                </a:lnTo>
                <a:lnTo>
                  <a:pt x="0" y="9844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hardEdg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endParaRPr lang="tr-TR" sz="150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tr-TR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</a:t>
            </a:r>
            <a:r>
              <a:rPr lang="tr-TR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</a:t>
            </a:r>
            <a:r>
              <a:rPr lang="tr-TR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</a:t>
            </a:r>
            <a:r>
              <a:rPr lang="tr-TR" sz="1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tr-TR" sz="1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– </a:t>
            </a:r>
            <a:r>
              <a:rPr lang="tr-TR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tr-TR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tr-TR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072846" y="2390503"/>
            <a:ext cx="6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3196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3015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62535" y="6118411"/>
            <a:ext cx="11066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smtClean="0"/>
              <a:t>                                 WHAAM 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4047888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3.bp.blogspot.com/-Pqqce1YH6XE/VDWYw6tmUHI/AAAAAAAAHuA/iaSXthnLiUE/s1600/Drowning_Gi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4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 rot="5400000">
            <a:off x="7528556" y="2934619"/>
            <a:ext cx="6189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200" b="1" dirty="0" smtClean="0"/>
              <a:t>BOĞULAN KIZ </a:t>
            </a:r>
            <a:endParaRPr lang="tr-TR" sz="7200" b="1" dirty="0"/>
          </a:p>
        </p:txBody>
      </p:sp>
    </p:spTree>
    <p:extLst>
      <p:ext uri="{BB962C8B-B14F-4D97-AF65-F5344CB8AC3E}">
        <p14:creationId xmlns:p14="http://schemas.microsoft.com/office/powerpoint/2010/main" val="1537990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66"/>
            <a:ext cx="12192000" cy="582603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83029" y="0"/>
            <a:ext cx="11625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smtClean="0"/>
              <a:t>LOOK MİCKEY</a:t>
            </a:r>
            <a:endParaRPr lang="tr-TR" sz="8000" b="1" dirty="0"/>
          </a:p>
        </p:txBody>
      </p:sp>
    </p:spTree>
    <p:extLst>
      <p:ext uri="{BB962C8B-B14F-4D97-AF65-F5344CB8AC3E}">
        <p14:creationId xmlns:p14="http://schemas.microsoft.com/office/powerpoint/2010/main" val="2317480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56638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78525" y="5934670"/>
            <a:ext cx="11834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 smtClean="0"/>
              <a:t>CRYİNG GİRL</a:t>
            </a:r>
            <a:endParaRPr lang="tr-TR" sz="5400" b="1" dirty="0"/>
          </a:p>
        </p:txBody>
      </p:sp>
    </p:spTree>
    <p:extLst>
      <p:ext uri="{BB962C8B-B14F-4D97-AF65-F5344CB8AC3E}">
        <p14:creationId xmlns:p14="http://schemas.microsoft.com/office/powerpoint/2010/main" val="395784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oy lichtenstei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741613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613" y="0"/>
            <a:ext cx="5450387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9041"/>
            <a:ext cx="6741613" cy="31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14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13883" y="263324"/>
            <a:ext cx="83012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ROBERT İNDİANA</a:t>
            </a:r>
            <a:endParaRPr lang="tr-TR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763"/>
            <a:ext cx="12192000" cy="52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11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15000" y="0"/>
            <a:ext cx="64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5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6299200" cy="485775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209952" y="516235"/>
            <a:ext cx="5543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/>
                <a:solidFill>
                  <a:schemeClr val="accent3"/>
                </a:solidFill>
                <a:effectLst/>
              </a:rPr>
              <a:t>JOHN CLEM CLARK</a:t>
            </a:r>
            <a:endParaRPr lang="tr-T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2000250"/>
            <a:ext cx="58928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38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34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974"/>
            <a:ext cx="6172200" cy="477202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968500" y="325735"/>
            <a:ext cx="81407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tr-TR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ROBERT COMBAS</a:t>
            </a:r>
            <a:endParaRPr lang="tr-TR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085974"/>
            <a:ext cx="6019800" cy="477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562342" y="251029"/>
            <a:ext cx="87983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POP-ART NEDİR?</a:t>
            </a:r>
            <a:endParaRPr lang="tr-TR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54741" y="2675965"/>
            <a:ext cx="107173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/>
              <a:t>Birinci D</a:t>
            </a:r>
            <a:r>
              <a:rPr lang="tr-TR" sz="3600" dirty="0" smtClean="0"/>
              <a:t>ünya </a:t>
            </a:r>
            <a:r>
              <a:rPr lang="tr-TR" sz="3600" dirty="0"/>
              <a:t>savaşından sonra klasik sanat akımlarına bir başkaldırı olarak gelişen bir pop akımıdır . B</a:t>
            </a:r>
            <a:r>
              <a:rPr lang="tr-TR" sz="3600" dirty="0" smtClean="0"/>
              <a:t>isküvi </a:t>
            </a:r>
            <a:r>
              <a:rPr lang="tr-TR" sz="3600" dirty="0"/>
              <a:t>kutuları ve afişlerde çıkış yakaladıktan daha sonra unutulmuştur. 1-2 yıl öncesinde tekrardan moda olan bu akım aksesuar , kıyafet ve ayakkabılarla karşımıza gelmiştir.</a:t>
            </a:r>
          </a:p>
        </p:txBody>
      </p:sp>
    </p:spTree>
    <p:extLst>
      <p:ext uri="{BB962C8B-B14F-4D97-AF65-F5344CB8AC3E}">
        <p14:creationId xmlns:p14="http://schemas.microsoft.com/office/powerpoint/2010/main" val="2595316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074"/>
            <a:ext cx="12192000" cy="537392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624185" y="160635"/>
            <a:ext cx="63594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8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KEİTH HARİNG</a:t>
            </a:r>
            <a:endParaRPr lang="tr-TR" sz="8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5475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78967" y="121265"/>
            <a:ext cx="78054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8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DAVİD HOCKNEY</a:t>
            </a:r>
            <a:endParaRPr lang="tr-TR" sz="8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537460" y="2240280"/>
            <a:ext cx="709803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 smtClean="0"/>
              <a:t>GÜNLÜK KONULARI İŞLEYEN RESSAM.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 smtClean="0"/>
              <a:t>GÜNLÜK YAŞANAN HALLERİ VİDEO VE FOTOĞRAF ÇEKEREK DAHA SONRA ONLARI KOLAJLAYARAK BASİTLİKTEN ÇIKARTAN SANATÇIDIR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483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870"/>
            <a:ext cx="12192000" cy="69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3441700" y="1939925"/>
            <a:ext cx="5181600" cy="4351338"/>
          </a:xfrm>
        </p:spPr>
        <p:txBody>
          <a:bodyPr/>
          <a:lstStyle/>
          <a:p>
            <a:r>
              <a:rPr lang="tr-TR" dirty="0" smtClean="0"/>
              <a:t>KÜBİZM VE POP SANATLA İLGİLENEN RESSAM .</a:t>
            </a:r>
          </a:p>
          <a:p>
            <a:r>
              <a:rPr lang="tr-TR" dirty="0" smtClean="0"/>
              <a:t>RESSAM TASARIMCI VE HEYKELTIRAŞ.</a:t>
            </a:r>
          </a:p>
          <a:p>
            <a:r>
              <a:rPr lang="tr-TR" dirty="0" smtClean="0"/>
              <a:t>İNSANLIĞIN KARANLIK YÜZÜNÜ GÖRDÜM DİYEREK RESİMLERİNDE RENKLİ ÇALIŞMALAR YAPMAYI SEÇMİŞTİR.</a:t>
            </a:r>
          </a:p>
          <a:p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1689100" y="376535"/>
            <a:ext cx="86868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8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ROMERO BRİTTO</a:t>
            </a:r>
          </a:p>
          <a:p>
            <a:pPr algn="ctr"/>
            <a:endParaRPr lang="tr-TR" sz="8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61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3705" t="7778" r="14552" b="-555"/>
          <a:stretch/>
        </p:blipFill>
        <p:spPr>
          <a:xfrm>
            <a:off x="0" y="24130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rgbClr val="CC009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b="1" dirty="0" smtClean="0"/>
              <a:t>ANDY WARHOL</a:t>
            </a:r>
          </a:p>
          <a:p>
            <a:r>
              <a:rPr lang="tr-TR" b="1" dirty="0" smtClean="0"/>
              <a:t>ROY LİCHTENSTEİN</a:t>
            </a:r>
          </a:p>
          <a:p>
            <a:r>
              <a:rPr lang="tr-TR" b="1" dirty="0" smtClean="0"/>
              <a:t>ROBERT İNDİANA</a:t>
            </a:r>
          </a:p>
          <a:p>
            <a:r>
              <a:rPr lang="tr-TR" b="1" dirty="0" smtClean="0"/>
              <a:t> JOHN CLEM CLARK </a:t>
            </a:r>
          </a:p>
          <a:p>
            <a:r>
              <a:rPr lang="tr-TR" b="1" dirty="0" smtClean="0"/>
              <a:t>ROBERT COMBAS </a:t>
            </a:r>
          </a:p>
          <a:p>
            <a:r>
              <a:rPr lang="tr-TR" b="1" dirty="0" smtClean="0"/>
              <a:t>KEİTH HARİNG</a:t>
            </a:r>
          </a:p>
          <a:p>
            <a:r>
              <a:rPr lang="tr-TR" b="1" dirty="0" smtClean="0"/>
              <a:t>DAVİD HOCKNEY</a:t>
            </a:r>
          </a:p>
          <a:p>
            <a:r>
              <a:rPr lang="tr-TR" b="1" dirty="0" smtClean="0"/>
              <a:t>ROMERO BRİTTO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87101" y="563769"/>
            <a:ext cx="116177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99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PEKİ YA POP-ART SANATÇILARI KİMLERDİR ?</a:t>
            </a:r>
            <a:endParaRPr lang="tr-TR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C0099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6766560" y="2592977"/>
            <a:ext cx="3487783" cy="2181497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7341326" y="3265714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BİR ÇOK SANATÇI VARDIR ANCAK ÖNCE ÇIKANLAR BUNLARDIR 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46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653143" y="653143"/>
            <a:ext cx="45197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ANDY WARHOL </a:t>
            </a:r>
          </a:p>
          <a:p>
            <a:r>
              <a:rPr lang="tr-TR" sz="2800" b="1" dirty="0" smtClean="0">
                <a:solidFill>
                  <a:srgbClr val="00B050"/>
                </a:solidFill>
              </a:rPr>
              <a:t>-POP-ART SANATÇISI .</a:t>
            </a:r>
          </a:p>
          <a:p>
            <a:r>
              <a:rPr lang="tr-TR" sz="2800" b="1" dirty="0" smtClean="0">
                <a:solidFill>
                  <a:srgbClr val="00B050"/>
                </a:solidFill>
              </a:rPr>
              <a:t>-İLLÜSTRATÖR VE SANATÇI. </a:t>
            </a:r>
          </a:p>
          <a:p>
            <a:r>
              <a:rPr lang="tr-TR" sz="2800" b="1" dirty="0" smtClean="0">
                <a:solidFill>
                  <a:srgbClr val="00B050"/>
                </a:solidFill>
              </a:rPr>
              <a:t>-SANATINDA SERİ ÜRETİM NESNELERİNİ KULLANDI .</a:t>
            </a:r>
          </a:p>
          <a:p>
            <a:r>
              <a:rPr lang="tr-TR" sz="2800" b="1" dirty="0" smtClean="0">
                <a:solidFill>
                  <a:srgbClr val="00B050"/>
                </a:solidFill>
              </a:rPr>
              <a:t>-UZUN BİR SÜRE ANNESİ İLE BİRLİKTE RESİM YAPTI .</a:t>
            </a:r>
          </a:p>
          <a:p>
            <a:r>
              <a:rPr lang="tr-TR" sz="2800" b="1" dirty="0" smtClean="0">
                <a:solidFill>
                  <a:srgbClr val="00B050"/>
                </a:solidFill>
              </a:rPr>
              <a:t>-ÇİZİMLERİNDE BOYAMA , BASKI RESİM TEKNİĞİ ,SERİGRAFİ ,HEYKEL ,VİDEO VE MÜZİKTEN YARARLANIRDI.</a:t>
            </a:r>
          </a:p>
          <a:p>
            <a:r>
              <a:rPr lang="tr-TR" sz="2800" b="1" dirty="0" smtClean="0">
                <a:solidFill>
                  <a:srgbClr val="00B050"/>
                </a:solidFill>
              </a:rPr>
              <a:t>-ÇEKTİĞİ FOTOĞRAFLARI ÇİZERDİ.</a:t>
            </a:r>
            <a:endParaRPr lang="tr-TR" sz="2800" b="1" dirty="0">
              <a:solidFill>
                <a:srgbClr val="00B05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6910251" y="1201783"/>
            <a:ext cx="4454435" cy="531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6" name="AutoShape 2" descr="ANDY WARHOL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074" y="1097280"/>
            <a:ext cx="4532812" cy="525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6834"/>
            <a:ext cx="12191999" cy="606116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929765" y="0"/>
            <a:ext cx="6123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LİVİNG ROOM -1948-</a:t>
            </a:r>
            <a:endParaRPr lang="tr-T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3670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dy warhol - campbells s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4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 rot="5400000">
            <a:off x="7651083" y="2903607"/>
            <a:ext cx="663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 smtClean="0"/>
              <a:t>  </a:t>
            </a:r>
            <a:r>
              <a:rPr lang="tr-TR" sz="4800" b="1" i="1" dirty="0" err="1" smtClean="0"/>
              <a:t>Campbell’s</a:t>
            </a:r>
            <a:r>
              <a:rPr lang="tr-TR" sz="4800" b="1" i="1" dirty="0" smtClean="0"/>
              <a:t> </a:t>
            </a:r>
            <a:r>
              <a:rPr lang="tr-TR" sz="4800" b="1" i="1" dirty="0" err="1"/>
              <a:t>Soup</a:t>
            </a:r>
            <a:r>
              <a:rPr lang="tr-TR" sz="4800" b="1" i="1" dirty="0"/>
              <a:t> </a:t>
            </a:r>
            <a:r>
              <a:rPr lang="tr-TR" sz="4800" b="1" i="1" dirty="0" err="1"/>
              <a:t>Cans</a:t>
            </a:r>
            <a:r>
              <a:rPr lang="tr-TR" sz="4800" i="1" dirty="0"/>
              <a:t> </a:t>
            </a:r>
            <a:r>
              <a:rPr lang="tr-TR" sz="4800" i="1" dirty="0" smtClean="0"/>
              <a:t>       </a:t>
            </a:r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25631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8" y="0"/>
            <a:ext cx="10232571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 rot="16200000">
            <a:off x="-2206732" y="2705725"/>
            <a:ext cx="6242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 smtClean="0"/>
              <a:t>JACKİE</a:t>
            </a:r>
            <a:endParaRPr lang="tr-TR" sz="8800" b="1" dirty="0"/>
          </a:p>
        </p:txBody>
      </p:sp>
    </p:spTree>
    <p:extLst>
      <p:ext uri="{BB962C8B-B14F-4D97-AF65-F5344CB8AC3E}">
        <p14:creationId xmlns:p14="http://schemas.microsoft.com/office/powerpoint/2010/main" val="1267667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1110342"/>
            <a:ext cx="6156960" cy="574765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39" cy="5891349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13507" y="6190008"/>
            <a:ext cx="5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i="1" dirty="0" err="1"/>
              <a:t>Grevy’s</a:t>
            </a:r>
            <a:r>
              <a:rPr lang="tr-TR" sz="4000" b="1" i="1" dirty="0"/>
              <a:t> Zebra </a:t>
            </a:r>
            <a:r>
              <a:rPr lang="tr-TR" sz="4000" b="1" i="1" dirty="0" err="1"/>
              <a:t>Year</a:t>
            </a:r>
            <a:endParaRPr lang="tr-TR" sz="4000" b="1" dirty="0"/>
          </a:p>
        </p:txBody>
      </p:sp>
      <p:sp>
        <p:nvSpPr>
          <p:cNvPr id="7" name="Dikdörtgen 6"/>
          <p:cNvSpPr/>
          <p:nvPr/>
        </p:nvSpPr>
        <p:spPr>
          <a:xfrm>
            <a:off x="6439989" y="370505"/>
            <a:ext cx="51337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i="1" dirty="0" err="1" smtClean="0">
                <a:solidFill>
                  <a:srgbClr val="000000"/>
                </a:solidFill>
                <a:effectLst/>
                <a:latin typeface="Open Sans"/>
              </a:rPr>
              <a:t>Turquoise</a:t>
            </a:r>
            <a:r>
              <a:rPr lang="tr-TR" sz="4400" b="1" i="1" dirty="0" smtClean="0">
                <a:solidFill>
                  <a:srgbClr val="000000"/>
                </a:solidFill>
                <a:effectLst/>
                <a:latin typeface="Open Sans"/>
              </a:rPr>
              <a:t> Marilyn</a:t>
            </a:r>
            <a:endParaRPr lang="tr-TR" sz="4400" b="1" dirty="0"/>
          </a:p>
        </p:txBody>
      </p:sp>
      <p:sp>
        <p:nvSpPr>
          <p:cNvPr id="8" name="Dikdörtgen 7"/>
          <p:cNvSpPr/>
          <p:nvPr/>
        </p:nvSpPr>
        <p:spPr>
          <a:xfrm>
            <a:off x="5095309" y="3244334"/>
            <a:ext cx="200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0" i="1" dirty="0" err="1" smtClean="0">
                <a:solidFill>
                  <a:srgbClr val="000000"/>
                </a:solidFill>
                <a:effectLst/>
                <a:latin typeface="Open Sans"/>
              </a:rPr>
              <a:t>Turquoise</a:t>
            </a:r>
            <a:r>
              <a:rPr lang="tr-TR" b="0" i="1" dirty="0" smtClean="0">
                <a:solidFill>
                  <a:srgbClr val="000000"/>
                </a:solidFill>
                <a:effectLst/>
                <a:latin typeface="Open Sans"/>
              </a:rPr>
              <a:t> Marilyn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05951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ROY LİCHTENSTEİN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 smtClean="0"/>
              <a:t>ÇİZGİ ROMAN TEKNİKLERİLERİ ÇİZİM YAPAN POP –ART SANATÇISIDIR </a:t>
            </a:r>
          </a:p>
          <a:p>
            <a:r>
              <a:rPr lang="tr-TR" dirty="0" smtClean="0"/>
              <a:t>DUYARLILIKTAN UZAK İMGELERE İLGİ DUYMUŞTUR.</a:t>
            </a:r>
          </a:p>
          <a:p>
            <a:r>
              <a:rPr lang="tr-TR" dirty="0" smtClean="0"/>
              <a:t>ESERLERİNDE POPÜLER REKLAM VE ÇİZGİ ROMAN KULLANMAKLA ÜNLÜDÜR.</a:t>
            </a:r>
          </a:p>
          <a:p>
            <a:endParaRPr lang="tr-TR" dirty="0"/>
          </a:p>
        </p:txBody>
      </p:sp>
      <p:pic>
        <p:nvPicPr>
          <p:cNvPr id="4098" name="Picture 2" descr="roy lichtenstein ile ilgili görsel sonuc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98" y="1825625"/>
            <a:ext cx="428000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9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238</Words>
  <Application>Microsoft Office PowerPoint</Application>
  <PresentationFormat>Özel</PresentationFormat>
  <Paragraphs>48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1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ROY LİCHTENSTEİN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Kullanıcısı</dc:creator>
  <cp:lastModifiedBy>hatice</cp:lastModifiedBy>
  <cp:revision>28</cp:revision>
  <dcterms:created xsi:type="dcterms:W3CDTF">2018-03-17T14:15:35Z</dcterms:created>
  <dcterms:modified xsi:type="dcterms:W3CDTF">2018-06-12T13:46:45Z</dcterms:modified>
</cp:coreProperties>
</file>