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60" r:id="rId1"/>
  </p:sldMasterIdLst>
  <p:sldIdLst>
    <p:sldId id="256" r:id="rId2"/>
    <p:sldId id="260" r:id="rId3"/>
    <p:sldId id="259" r:id="rId4"/>
    <p:sldId id="272" r:id="rId5"/>
    <p:sldId id="257" r:id="rId6"/>
    <p:sldId id="258" r:id="rId7"/>
    <p:sldId id="268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71" r:id="rId16"/>
    <p:sldId id="275" r:id="rId17"/>
    <p:sldId id="276" r:id="rId18"/>
    <p:sldId id="277" r:id="rId19"/>
    <p:sldId id="273" r:id="rId20"/>
    <p:sldId id="270" r:id="rId21"/>
    <p:sldId id="278" r:id="rId22"/>
    <p:sldId id="274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-12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8B4FB7-1CE4-1445-8507-13F04761313A}" type="doc">
      <dgm:prSet loTypeId="urn:microsoft.com/office/officeart/2005/8/layout/matrix1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EAD76E0-8EA4-9A43-8A24-B8307B3D9051}">
      <dgm:prSet phldrT="[Text]"/>
      <dgm:spPr/>
      <dgm:t>
        <a:bodyPr/>
        <a:lstStyle/>
        <a:p>
          <a:r>
            <a:rPr lang="en-US" dirty="0" smtClean="0"/>
            <a:t>“</a:t>
          </a:r>
          <a:r>
            <a:rPr lang="en-US" dirty="0" err="1" smtClean="0"/>
            <a:t>Oyun</a:t>
          </a:r>
          <a:r>
            <a:rPr lang="en-US" dirty="0" smtClean="0"/>
            <a:t> </a:t>
          </a:r>
          <a:r>
            <a:rPr lang="en-US" dirty="0" err="1" smtClean="0"/>
            <a:t>Öğretimi</a:t>
          </a:r>
          <a:r>
            <a:rPr lang="en-US" dirty="0" smtClean="0"/>
            <a:t>” </a:t>
          </a:r>
          <a:r>
            <a:rPr lang="en-US" dirty="0" err="1" smtClean="0"/>
            <a:t>Dersinin</a:t>
          </a:r>
          <a:r>
            <a:rPr lang="en-US" dirty="0" smtClean="0"/>
            <a:t> </a:t>
          </a:r>
          <a:r>
            <a:rPr lang="en-US" dirty="0" err="1" smtClean="0"/>
            <a:t>Mesleki</a:t>
          </a:r>
          <a:r>
            <a:rPr lang="en-US" dirty="0" smtClean="0"/>
            <a:t> </a:t>
          </a:r>
          <a:r>
            <a:rPr lang="en-US" dirty="0" err="1" smtClean="0"/>
            <a:t>Gelişim</a:t>
          </a:r>
          <a:r>
            <a:rPr lang="en-US" dirty="0" smtClean="0"/>
            <a:t> </a:t>
          </a:r>
          <a:r>
            <a:rPr lang="en-US" dirty="0" err="1" smtClean="0"/>
            <a:t>ile</a:t>
          </a:r>
          <a:r>
            <a:rPr lang="en-US" dirty="0" smtClean="0"/>
            <a:t> </a:t>
          </a:r>
          <a:r>
            <a:rPr lang="en-US" dirty="0" err="1" smtClean="0"/>
            <a:t>İlişkisinin</a:t>
          </a:r>
          <a:r>
            <a:rPr lang="en-US" dirty="0" smtClean="0"/>
            <a:t> </a:t>
          </a:r>
          <a:r>
            <a:rPr lang="en-US" dirty="0" err="1" smtClean="0"/>
            <a:t>İncelenmesi</a:t>
          </a:r>
          <a:endParaRPr lang="en-US" dirty="0"/>
        </a:p>
      </dgm:t>
    </dgm:pt>
    <dgm:pt modelId="{2EA35392-0147-E34E-89CF-C928BB9A5244}" type="parTrans" cxnId="{E33DA4C9-5497-6149-9B8E-C13B26B8D6C6}">
      <dgm:prSet/>
      <dgm:spPr/>
      <dgm:t>
        <a:bodyPr/>
        <a:lstStyle/>
        <a:p>
          <a:endParaRPr lang="en-US"/>
        </a:p>
      </dgm:t>
    </dgm:pt>
    <dgm:pt modelId="{6CA99FDF-2E87-1C4B-8223-89FBF4661FB9}" type="sibTrans" cxnId="{E33DA4C9-5497-6149-9B8E-C13B26B8D6C6}">
      <dgm:prSet/>
      <dgm:spPr/>
      <dgm:t>
        <a:bodyPr/>
        <a:lstStyle/>
        <a:p>
          <a:endParaRPr lang="en-US"/>
        </a:p>
      </dgm:t>
    </dgm:pt>
    <dgm:pt modelId="{F0F93539-8C60-1245-AFF5-71189679ED12}">
      <dgm:prSet phldrT="[Text]"/>
      <dgm:spPr/>
      <dgm:t>
        <a:bodyPr/>
        <a:lstStyle/>
        <a:p>
          <a:r>
            <a:rPr lang="en-US" dirty="0" err="1" smtClean="0"/>
            <a:t>Kişisel</a:t>
          </a:r>
          <a:r>
            <a:rPr lang="en-US" dirty="0" smtClean="0"/>
            <a:t> </a:t>
          </a:r>
          <a:r>
            <a:rPr lang="en-US" dirty="0" err="1" smtClean="0"/>
            <a:t>Kazanımlar</a:t>
          </a:r>
          <a:endParaRPr lang="en-US" dirty="0"/>
        </a:p>
      </dgm:t>
    </dgm:pt>
    <dgm:pt modelId="{338FA92C-B7FA-2349-BAA5-F912474F8E0C}" type="parTrans" cxnId="{DFA8A162-7551-A04E-B38B-B4686C8F4B7A}">
      <dgm:prSet/>
      <dgm:spPr/>
      <dgm:t>
        <a:bodyPr/>
        <a:lstStyle/>
        <a:p>
          <a:endParaRPr lang="en-US"/>
        </a:p>
      </dgm:t>
    </dgm:pt>
    <dgm:pt modelId="{75E423AC-2D8F-3742-B544-AC6295F04FA6}" type="sibTrans" cxnId="{DFA8A162-7551-A04E-B38B-B4686C8F4B7A}">
      <dgm:prSet/>
      <dgm:spPr/>
      <dgm:t>
        <a:bodyPr/>
        <a:lstStyle/>
        <a:p>
          <a:endParaRPr lang="en-US"/>
        </a:p>
      </dgm:t>
    </dgm:pt>
    <dgm:pt modelId="{376AD213-EB68-7C4E-92FE-E0A66AFE9808}">
      <dgm:prSet phldrT="[Text]"/>
      <dgm:spPr/>
      <dgm:t>
        <a:bodyPr/>
        <a:lstStyle/>
        <a:p>
          <a:r>
            <a:rPr lang="en-US" dirty="0" err="1" smtClean="0"/>
            <a:t>Öğretim</a:t>
          </a:r>
          <a:r>
            <a:rPr lang="en-US" dirty="0" smtClean="0"/>
            <a:t> </a:t>
          </a:r>
          <a:r>
            <a:rPr lang="en-US" dirty="0" err="1" smtClean="0"/>
            <a:t>Programı</a:t>
          </a:r>
          <a:r>
            <a:rPr lang="en-US" dirty="0" smtClean="0"/>
            <a:t> </a:t>
          </a:r>
          <a:r>
            <a:rPr lang="en-US" dirty="0" err="1" smtClean="0"/>
            <a:t>İlişkisi</a:t>
          </a:r>
          <a:endParaRPr lang="en-US" dirty="0"/>
        </a:p>
      </dgm:t>
    </dgm:pt>
    <dgm:pt modelId="{06E810C6-F29E-A444-A6B5-766B508403E0}" type="parTrans" cxnId="{F0F29A39-BBB1-1E46-9646-DBE70E8F4B40}">
      <dgm:prSet/>
      <dgm:spPr/>
      <dgm:t>
        <a:bodyPr/>
        <a:lstStyle/>
        <a:p>
          <a:endParaRPr lang="en-US"/>
        </a:p>
      </dgm:t>
    </dgm:pt>
    <dgm:pt modelId="{2BD24849-54EB-3C4E-B862-A5CFD087B02F}" type="sibTrans" cxnId="{F0F29A39-BBB1-1E46-9646-DBE70E8F4B40}">
      <dgm:prSet/>
      <dgm:spPr/>
      <dgm:t>
        <a:bodyPr/>
        <a:lstStyle/>
        <a:p>
          <a:endParaRPr lang="en-US"/>
        </a:p>
      </dgm:t>
    </dgm:pt>
    <dgm:pt modelId="{82AEAE50-A3DA-B048-9539-1FDDCAD567B6}">
      <dgm:prSet phldrT="[Text]"/>
      <dgm:spPr/>
      <dgm:t>
        <a:bodyPr/>
        <a:lstStyle/>
        <a:p>
          <a:r>
            <a:rPr lang="en-US" dirty="0" err="1" smtClean="0"/>
            <a:t>Ders</a:t>
          </a:r>
          <a:r>
            <a:rPr lang="en-US" dirty="0" smtClean="0"/>
            <a:t> </a:t>
          </a:r>
          <a:r>
            <a:rPr lang="en-US" dirty="0" err="1" smtClean="0"/>
            <a:t>Süreci</a:t>
          </a:r>
          <a:r>
            <a:rPr lang="en-US" dirty="0" smtClean="0"/>
            <a:t> </a:t>
          </a:r>
          <a:r>
            <a:rPr lang="en-US" dirty="0" err="1" smtClean="0"/>
            <a:t>Nasıl</a:t>
          </a:r>
          <a:r>
            <a:rPr lang="en-US" dirty="0" smtClean="0"/>
            <a:t> </a:t>
          </a:r>
          <a:r>
            <a:rPr lang="en-US" dirty="0" err="1" smtClean="0"/>
            <a:t>Yapılandırılıyor</a:t>
          </a:r>
          <a:r>
            <a:rPr lang="en-US" dirty="0" smtClean="0"/>
            <a:t>?</a:t>
          </a:r>
          <a:endParaRPr lang="en-US" dirty="0"/>
        </a:p>
      </dgm:t>
    </dgm:pt>
    <dgm:pt modelId="{C2C001DC-300A-E24C-8F41-C3DB65B5C596}" type="parTrans" cxnId="{21E8919B-DC66-6E49-9C36-8A90D3A199A6}">
      <dgm:prSet/>
      <dgm:spPr/>
      <dgm:t>
        <a:bodyPr/>
        <a:lstStyle/>
        <a:p>
          <a:endParaRPr lang="en-US"/>
        </a:p>
      </dgm:t>
    </dgm:pt>
    <dgm:pt modelId="{693CCEEF-1F3D-5440-8B90-18823318DCB7}" type="sibTrans" cxnId="{21E8919B-DC66-6E49-9C36-8A90D3A199A6}">
      <dgm:prSet/>
      <dgm:spPr/>
      <dgm:t>
        <a:bodyPr/>
        <a:lstStyle/>
        <a:p>
          <a:endParaRPr lang="en-US"/>
        </a:p>
      </dgm:t>
    </dgm:pt>
    <dgm:pt modelId="{9C76F5A6-D217-174D-8AA9-E44CE5930E84}">
      <dgm:prSet phldrT="[Text]"/>
      <dgm:spPr/>
      <dgm:t>
        <a:bodyPr/>
        <a:lstStyle/>
        <a:p>
          <a:r>
            <a:rPr lang="en-US" dirty="0" err="1" smtClean="0"/>
            <a:t>Uyarlama</a:t>
          </a:r>
          <a:r>
            <a:rPr lang="en-US" dirty="0" smtClean="0"/>
            <a:t> </a:t>
          </a:r>
          <a:r>
            <a:rPr lang="en-US" dirty="0" err="1" smtClean="0"/>
            <a:t>Oyunlar</a:t>
          </a:r>
          <a:endParaRPr lang="en-US" dirty="0"/>
        </a:p>
      </dgm:t>
    </dgm:pt>
    <dgm:pt modelId="{49B20252-22A2-1C4C-8B15-84D6AF05EDA0}" type="parTrans" cxnId="{CA49C85F-405B-FD49-A168-3415168889BE}">
      <dgm:prSet/>
      <dgm:spPr/>
      <dgm:t>
        <a:bodyPr/>
        <a:lstStyle/>
        <a:p>
          <a:endParaRPr lang="en-US"/>
        </a:p>
      </dgm:t>
    </dgm:pt>
    <dgm:pt modelId="{07C4242D-0EA3-564E-9F09-7124C7051CE1}" type="sibTrans" cxnId="{CA49C85F-405B-FD49-A168-3415168889BE}">
      <dgm:prSet/>
      <dgm:spPr/>
      <dgm:t>
        <a:bodyPr/>
        <a:lstStyle/>
        <a:p>
          <a:endParaRPr lang="en-US"/>
        </a:p>
      </dgm:t>
    </dgm:pt>
    <dgm:pt modelId="{CF321A5C-1852-3748-9B9B-2520E6A3B615}" type="pres">
      <dgm:prSet presAssocID="{9C8B4FB7-1CE4-1445-8507-13F04761313A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4F7AE7D-196D-174A-A154-A6BF35BBDF07}" type="pres">
      <dgm:prSet presAssocID="{9C8B4FB7-1CE4-1445-8507-13F04761313A}" presName="matrix" presStyleCnt="0"/>
      <dgm:spPr/>
    </dgm:pt>
    <dgm:pt modelId="{791B340C-3394-7540-8AD4-973C097F8492}" type="pres">
      <dgm:prSet presAssocID="{9C8B4FB7-1CE4-1445-8507-13F04761313A}" presName="tile1" presStyleLbl="node1" presStyleIdx="0" presStyleCnt="4"/>
      <dgm:spPr/>
    </dgm:pt>
    <dgm:pt modelId="{0257ED96-0A11-0945-BE52-92E2846C60D0}" type="pres">
      <dgm:prSet presAssocID="{9C8B4FB7-1CE4-1445-8507-13F04761313A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3185D09-5FA4-7547-8B76-45E79535AA06}" type="pres">
      <dgm:prSet presAssocID="{9C8B4FB7-1CE4-1445-8507-13F04761313A}" presName="tile2" presStyleLbl="node1" presStyleIdx="1" presStyleCnt="4"/>
      <dgm:spPr/>
      <dgm:t>
        <a:bodyPr/>
        <a:lstStyle/>
        <a:p>
          <a:endParaRPr lang="en-US"/>
        </a:p>
      </dgm:t>
    </dgm:pt>
    <dgm:pt modelId="{80292F3F-CEF3-D749-8CA8-AE93F4E1ECEF}" type="pres">
      <dgm:prSet presAssocID="{9C8B4FB7-1CE4-1445-8507-13F04761313A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35DD1B-F2A0-174A-A5C1-5680CA3A377B}" type="pres">
      <dgm:prSet presAssocID="{9C8B4FB7-1CE4-1445-8507-13F04761313A}" presName="tile3" presStyleLbl="node1" presStyleIdx="2" presStyleCnt="4"/>
      <dgm:spPr/>
      <dgm:t>
        <a:bodyPr/>
        <a:lstStyle/>
        <a:p>
          <a:endParaRPr lang="en-US"/>
        </a:p>
      </dgm:t>
    </dgm:pt>
    <dgm:pt modelId="{116CB7DB-383A-1543-BDF4-195F11A20944}" type="pres">
      <dgm:prSet presAssocID="{9C8B4FB7-1CE4-1445-8507-13F04761313A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E37D94-98AD-DB44-8AEB-BD3FC77F98A9}" type="pres">
      <dgm:prSet presAssocID="{9C8B4FB7-1CE4-1445-8507-13F04761313A}" presName="tile4" presStyleLbl="node1" presStyleIdx="3" presStyleCnt="4"/>
      <dgm:spPr/>
    </dgm:pt>
    <dgm:pt modelId="{5AB751C6-5403-7D41-A8A3-170F89787BBB}" type="pres">
      <dgm:prSet presAssocID="{9C8B4FB7-1CE4-1445-8507-13F04761313A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503DFF3A-6F75-6142-9B15-C5EB94DC89BD}" type="pres">
      <dgm:prSet presAssocID="{9C8B4FB7-1CE4-1445-8507-13F04761313A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5FFE71BA-5720-884A-87B3-EF0551BDCBDB}" type="presOf" srcId="{82AEAE50-A3DA-B048-9539-1FDDCAD567B6}" destId="{9B35DD1B-F2A0-174A-A5C1-5680CA3A377B}" srcOrd="0" destOrd="0" presId="urn:microsoft.com/office/officeart/2005/8/layout/matrix1"/>
    <dgm:cxn modelId="{F0F29A39-BBB1-1E46-9646-DBE70E8F4B40}" srcId="{7EAD76E0-8EA4-9A43-8A24-B8307B3D9051}" destId="{376AD213-EB68-7C4E-92FE-E0A66AFE9808}" srcOrd="1" destOrd="0" parTransId="{06E810C6-F29E-A444-A6B5-766B508403E0}" sibTransId="{2BD24849-54EB-3C4E-B862-A5CFD087B02F}"/>
    <dgm:cxn modelId="{CA49C85F-405B-FD49-A168-3415168889BE}" srcId="{7EAD76E0-8EA4-9A43-8A24-B8307B3D9051}" destId="{9C76F5A6-D217-174D-8AA9-E44CE5930E84}" srcOrd="3" destOrd="0" parTransId="{49B20252-22A2-1C4C-8B15-84D6AF05EDA0}" sibTransId="{07C4242D-0EA3-564E-9F09-7124C7051CE1}"/>
    <dgm:cxn modelId="{AF1766BA-9ECF-F047-9F6E-BE8153DFEC2A}" type="presOf" srcId="{9C8B4FB7-1CE4-1445-8507-13F04761313A}" destId="{CF321A5C-1852-3748-9B9B-2520E6A3B615}" srcOrd="0" destOrd="0" presId="urn:microsoft.com/office/officeart/2005/8/layout/matrix1"/>
    <dgm:cxn modelId="{8158E9FA-B55C-8245-9B07-20B504C9FB67}" type="presOf" srcId="{F0F93539-8C60-1245-AFF5-71189679ED12}" destId="{0257ED96-0A11-0945-BE52-92E2846C60D0}" srcOrd="1" destOrd="0" presId="urn:microsoft.com/office/officeart/2005/8/layout/matrix1"/>
    <dgm:cxn modelId="{1ADFFB00-F26D-854E-A2B8-E358ED702718}" type="presOf" srcId="{82AEAE50-A3DA-B048-9539-1FDDCAD567B6}" destId="{116CB7DB-383A-1543-BDF4-195F11A20944}" srcOrd="1" destOrd="0" presId="urn:microsoft.com/office/officeart/2005/8/layout/matrix1"/>
    <dgm:cxn modelId="{21E8919B-DC66-6E49-9C36-8A90D3A199A6}" srcId="{7EAD76E0-8EA4-9A43-8A24-B8307B3D9051}" destId="{82AEAE50-A3DA-B048-9539-1FDDCAD567B6}" srcOrd="2" destOrd="0" parTransId="{C2C001DC-300A-E24C-8F41-C3DB65B5C596}" sibTransId="{693CCEEF-1F3D-5440-8B90-18823318DCB7}"/>
    <dgm:cxn modelId="{E33DA4C9-5497-6149-9B8E-C13B26B8D6C6}" srcId="{9C8B4FB7-1CE4-1445-8507-13F04761313A}" destId="{7EAD76E0-8EA4-9A43-8A24-B8307B3D9051}" srcOrd="0" destOrd="0" parTransId="{2EA35392-0147-E34E-89CF-C928BB9A5244}" sibTransId="{6CA99FDF-2E87-1C4B-8223-89FBF4661FB9}"/>
    <dgm:cxn modelId="{71C60A44-A814-794B-9BC9-1EFCA9E5CA72}" type="presOf" srcId="{9C76F5A6-D217-174D-8AA9-E44CE5930E84}" destId="{58E37D94-98AD-DB44-8AEB-BD3FC77F98A9}" srcOrd="0" destOrd="0" presId="urn:microsoft.com/office/officeart/2005/8/layout/matrix1"/>
    <dgm:cxn modelId="{CCA23D39-1F2A-2744-8821-AD2CD4EA062E}" type="presOf" srcId="{9C76F5A6-D217-174D-8AA9-E44CE5930E84}" destId="{5AB751C6-5403-7D41-A8A3-170F89787BBB}" srcOrd="1" destOrd="0" presId="urn:microsoft.com/office/officeart/2005/8/layout/matrix1"/>
    <dgm:cxn modelId="{1F1C3E22-5819-FC4D-B0D0-E1F7BE49FCE2}" type="presOf" srcId="{376AD213-EB68-7C4E-92FE-E0A66AFE9808}" destId="{A3185D09-5FA4-7547-8B76-45E79535AA06}" srcOrd="0" destOrd="0" presId="urn:microsoft.com/office/officeart/2005/8/layout/matrix1"/>
    <dgm:cxn modelId="{DFA8A162-7551-A04E-B38B-B4686C8F4B7A}" srcId="{7EAD76E0-8EA4-9A43-8A24-B8307B3D9051}" destId="{F0F93539-8C60-1245-AFF5-71189679ED12}" srcOrd="0" destOrd="0" parTransId="{338FA92C-B7FA-2349-BAA5-F912474F8E0C}" sibTransId="{75E423AC-2D8F-3742-B544-AC6295F04FA6}"/>
    <dgm:cxn modelId="{97D9C5AC-C5CE-EC47-8442-565259816FA8}" type="presOf" srcId="{7EAD76E0-8EA4-9A43-8A24-B8307B3D9051}" destId="{503DFF3A-6F75-6142-9B15-C5EB94DC89BD}" srcOrd="0" destOrd="0" presId="urn:microsoft.com/office/officeart/2005/8/layout/matrix1"/>
    <dgm:cxn modelId="{1BDA390F-ECD7-644A-8472-856934122004}" type="presOf" srcId="{376AD213-EB68-7C4E-92FE-E0A66AFE9808}" destId="{80292F3F-CEF3-D749-8CA8-AE93F4E1ECEF}" srcOrd="1" destOrd="0" presId="urn:microsoft.com/office/officeart/2005/8/layout/matrix1"/>
    <dgm:cxn modelId="{8BF680FD-7D1B-614C-B24B-50FEAF3A2E56}" type="presOf" srcId="{F0F93539-8C60-1245-AFF5-71189679ED12}" destId="{791B340C-3394-7540-8AD4-973C097F8492}" srcOrd="0" destOrd="0" presId="urn:microsoft.com/office/officeart/2005/8/layout/matrix1"/>
    <dgm:cxn modelId="{0D3254F6-D150-BE46-8456-43C52DE64FEE}" type="presParOf" srcId="{CF321A5C-1852-3748-9B9B-2520E6A3B615}" destId="{24F7AE7D-196D-174A-A154-A6BF35BBDF07}" srcOrd="0" destOrd="0" presId="urn:microsoft.com/office/officeart/2005/8/layout/matrix1"/>
    <dgm:cxn modelId="{93609102-3F8B-0D45-AC68-6C15ED3EC159}" type="presParOf" srcId="{24F7AE7D-196D-174A-A154-A6BF35BBDF07}" destId="{791B340C-3394-7540-8AD4-973C097F8492}" srcOrd="0" destOrd="0" presId="urn:microsoft.com/office/officeart/2005/8/layout/matrix1"/>
    <dgm:cxn modelId="{2AD4BC4B-BE4D-914F-9960-B796F243DBB1}" type="presParOf" srcId="{24F7AE7D-196D-174A-A154-A6BF35BBDF07}" destId="{0257ED96-0A11-0945-BE52-92E2846C60D0}" srcOrd="1" destOrd="0" presId="urn:microsoft.com/office/officeart/2005/8/layout/matrix1"/>
    <dgm:cxn modelId="{A87C2452-B9D3-C043-8FF5-F0A8A5B9475E}" type="presParOf" srcId="{24F7AE7D-196D-174A-A154-A6BF35BBDF07}" destId="{A3185D09-5FA4-7547-8B76-45E79535AA06}" srcOrd="2" destOrd="0" presId="urn:microsoft.com/office/officeart/2005/8/layout/matrix1"/>
    <dgm:cxn modelId="{4354E144-1BAB-BF44-8003-AA1D9CCD72F6}" type="presParOf" srcId="{24F7AE7D-196D-174A-A154-A6BF35BBDF07}" destId="{80292F3F-CEF3-D749-8CA8-AE93F4E1ECEF}" srcOrd="3" destOrd="0" presId="urn:microsoft.com/office/officeart/2005/8/layout/matrix1"/>
    <dgm:cxn modelId="{EE30A64D-335A-A747-8A2F-F7E22DAB9FAA}" type="presParOf" srcId="{24F7AE7D-196D-174A-A154-A6BF35BBDF07}" destId="{9B35DD1B-F2A0-174A-A5C1-5680CA3A377B}" srcOrd="4" destOrd="0" presId="urn:microsoft.com/office/officeart/2005/8/layout/matrix1"/>
    <dgm:cxn modelId="{741A69E0-F1BF-8649-A2D3-48E633020C1B}" type="presParOf" srcId="{24F7AE7D-196D-174A-A154-A6BF35BBDF07}" destId="{116CB7DB-383A-1543-BDF4-195F11A20944}" srcOrd="5" destOrd="0" presId="urn:microsoft.com/office/officeart/2005/8/layout/matrix1"/>
    <dgm:cxn modelId="{70ED2F1A-9A89-F444-8D09-01B29BD95D1A}" type="presParOf" srcId="{24F7AE7D-196D-174A-A154-A6BF35BBDF07}" destId="{58E37D94-98AD-DB44-8AEB-BD3FC77F98A9}" srcOrd="6" destOrd="0" presId="urn:microsoft.com/office/officeart/2005/8/layout/matrix1"/>
    <dgm:cxn modelId="{F996B95A-EFE6-3149-9F2C-3807EEE80FF5}" type="presParOf" srcId="{24F7AE7D-196D-174A-A154-A6BF35BBDF07}" destId="{5AB751C6-5403-7D41-A8A3-170F89787BBB}" srcOrd="7" destOrd="0" presId="urn:microsoft.com/office/officeart/2005/8/layout/matrix1"/>
    <dgm:cxn modelId="{81D94BE4-AE7C-514A-A8E2-A281DB24094F}" type="presParOf" srcId="{CF321A5C-1852-3748-9B9B-2520E6A3B615}" destId="{503DFF3A-6F75-6142-9B15-C5EB94DC89BD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5F368B7-DFF4-9848-AA1B-4CA8F40BFA09}" type="doc">
      <dgm:prSet loTypeId="urn:microsoft.com/office/officeart/2005/8/layout/list1" loCatId="" qsTypeId="urn:microsoft.com/office/officeart/2005/8/quickstyle/simple4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6B25E4A1-F9DF-2C48-8C8D-5B15E21A5AC0}">
      <dgm:prSet phldrT="[Text]" custT="1"/>
      <dgm:spPr/>
      <dgm:t>
        <a:bodyPr/>
        <a:lstStyle/>
        <a:p>
          <a:r>
            <a:rPr lang="en-US" sz="1600" dirty="0" err="1" smtClean="0"/>
            <a:t>Sosyal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Bilgilerde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çok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fazla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soyut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kavramların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bulunduğu</a:t>
          </a:r>
          <a:r>
            <a:rPr lang="en-US" sz="1600" baseline="0" dirty="0" smtClean="0"/>
            <a:t> 4. </a:t>
          </a:r>
          <a:r>
            <a:rPr lang="en-US" sz="1600" baseline="0" dirty="0" err="1" smtClean="0"/>
            <a:t>sınıftan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itibaren</a:t>
          </a:r>
          <a:r>
            <a:rPr lang="en-US" sz="1600" baseline="0" dirty="0" smtClean="0"/>
            <a:t>  </a:t>
          </a:r>
          <a:r>
            <a:rPr lang="en-US" sz="1600" baseline="0" dirty="0" err="1" smtClean="0"/>
            <a:t>konuları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oyun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oynayarak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öğrenmek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dersi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daha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eğlenceli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ve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kalıcı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bir</a:t>
          </a:r>
          <a:r>
            <a:rPr lang="en-US" sz="1600" baseline="0" dirty="0" smtClean="0"/>
            <a:t> hale </a:t>
          </a:r>
          <a:r>
            <a:rPr lang="en-US" sz="1600" baseline="0" dirty="0" err="1" smtClean="0"/>
            <a:t>getirmemizi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sağladı</a:t>
          </a:r>
          <a:endParaRPr lang="en-US" sz="1600" dirty="0"/>
        </a:p>
      </dgm:t>
    </dgm:pt>
    <dgm:pt modelId="{E2D538F4-8DD9-0B45-A3D6-DEEF0C084776}" type="parTrans" cxnId="{BF09245D-27CD-6B45-86A8-73A2FF45ECAE}">
      <dgm:prSet/>
      <dgm:spPr/>
      <dgm:t>
        <a:bodyPr/>
        <a:lstStyle/>
        <a:p>
          <a:endParaRPr lang="en-US"/>
        </a:p>
      </dgm:t>
    </dgm:pt>
    <dgm:pt modelId="{28CDE52E-DC3C-4B41-8062-4D84D1B7AB3C}" type="sibTrans" cxnId="{BF09245D-27CD-6B45-86A8-73A2FF45ECAE}">
      <dgm:prSet/>
      <dgm:spPr/>
      <dgm:t>
        <a:bodyPr/>
        <a:lstStyle/>
        <a:p>
          <a:endParaRPr lang="en-US"/>
        </a:p>
      </dgm:t>
    </dgm:pt>
    <dgm:pt modelId="{B89732FD-CAAA-744D-9F3B-F56988C98893}">
      <dgm:prSet phldrT="[Text]" custT="1"/>
      <dgm:spPr/>
      <dgm:t>
        <a:bodyPr/>
        <a:lstStyle/>
        <a:p>
          <a:r>
            <a:rPr lang="en-US" sz="1600" dirty="0" err="1" smtClean="0"/>
            <a:t>Oyun</a:t>
          </a:r>
          <a:r>
            <a:rPr lang="en-US" sz="1600" dirty="0" smtClean="0"/>
            <a:t> </a:t>
          </a:r>
          <a:r>
            <a:rPr lang="en-US" sz="1600" dirty="0" err="1" smtClean="0"/>
            <a:t>ile</a:t>
          </a:r>
          <a:r>
            <a:rPr lang="en-US" sz="1600" dirty="0" smtClean="0"/>
            <a:t> </a:t>
          </a:r>
          <a:r>
            <a:rPr lang="en-US" sz="1600" dirty="0" err="1" smtClean="0"/>
            <a:t>öğrendiğini</a:t>
          </a:r>
          <a:r>
            <a:rPr lang="en-US" sz="1600" dirty="0" smtClean="0"/>
            <a:t>, </a:t>
          </a:r>
          <a:r>
            <a:rPr lang="en-US" sz="1600" dirty="0" err="1" smtClean="0"/>
            <a:t>arkadaşlarıyla</a:t>
          </a:r>
          <a:r>
            <a:rPr lang="en-US" sz="1600" dirty="0" smtClean="0"/>
            <a:t> </a:t>
          </a:r>
          <a:r>
            <a:rPr lang="en-US" sz="1600" dirty="0" err="1" smtClean="0"/>
            <a:t>yoğun</a:t>
          </a:r>
          <a:r>
            <a:rPr lang="en-US" sz="1600" dirty="0" smtClean="0"/>
            <a:t> </a:t>
          </a:r>
          <a:r>
            <a:rPr lang="en-US" sz="1600" dirty="0" err="1" smtClean="0"/>
            <a:t>bir</a:t>
          </a:r>
          <a:r>
            <a:rPr lang="en-US" sz="1600" dirty="0" smtClean="0"/>
            <a:t> </a:t>
          </a:r>
          <a:r>
            <a:rPr lang="en-US" sz="1600" dirty="0" err="1" smtClean="0"/>
            <a:t>etkileşim</a:t>
          </a:r>
          <a:r>
            <a:rPr lang="en-US" sz="1600" dirty="0" smtClean="0"/>
            <a:t> </a:t>
          </a:r>
          <a:r>
            <a:rPr lang="en-US" sz="1600" dirty="0" err="1" smtClean="0"/>
            <a:t>içerisinde</a:t>
          </a:r>
          <a:r>
            <a:rPr lang="en-US" sz="1600" dirty="0" smtClean="0"/>
            <a:t> </a:t>
          </a:r>
          <a:r>
            <a:rPr lang="en-US" sz="1600" dirty="0" err="1" smtClean="0"/>
            <a:t>alan</a:t>
          </a:r>
          <a:r>
            <a:rPr lang="en-US" sz="1600" dirty="0" smtClean="0"/>
            <a:t> </a:t>
          </a:r>
          <a:r>
            <a:rPr lang="en-US" sz="1600" dirty="0" err="1" smtClean="0"/>
            <a:t>öğrenci</a:t>
          </a:r>
          <a:r>
            <a:rPr lang="en-US" sz="1600" dirty="0" smtClean="0"/>
            <a:t> </a:t>
          </a:r>
          <a:r>
            <a:rPr lang="en-US" sz="1600" dirty="0" err="1" smtClean="0"/>
            <a:t>için</a:t>
          </a:r>
          <a:r>
            <a:rPr lang="en-US" sz="1600" dirty="0" smtClean="0"/>
            <a:t> </a:t>
          </a:r>
          <a:r>
            <a:rPr lang="en-US" sz="1600" dirty="0" err="1" smtClean="0"/>
            <a:t>öğrendiklerinin</a:t>
          </a:r>
          <a:r>
            <a:rPr lang="en-US" sz="1600" dirty="0" smtClean="0"/>
            <a:t> </a:t>
          </a:r>
          <a:r>
            <a:rPr lang="en-US" sz="1600" dirty="0" err="1" smtClean="0"/>
            <a:t>unutulması</a:t>
          </a:r>
          <a:r>
            <a:rPr lang="en-US" sz="1600" dirty="0" smtClean="0"/>
            <a:t> </a:t>
          </a:r>
          <a:r>
            <a:rPr lang="en-US" sz="1600" dirty="0" err="1" smtClean="0"/>
            <a:t>oldukça</a:t>
          </a:r>
          <a:r>
            <a:rPr lang="en-US" sz="1600" dirty="0" smtClean="0"/>
            <a:t> </a:t>
          </a:r>
          <a:r>
            <a:rPr lang="en-US" sz="1600" dirty="0" err="1" smtClean="0"/>
            <a:t>güçtür</a:t>
          </a:r>
          <a:r>
            <a:rPr lang="en-US" sz="1600" dirty="0" smtClean="0"/>
            <a:t>,</a:t>
          </a:r>
          <a:endParaRPr lang="en-US" sz="1600" dirty="0"/>
        </a:p>
      </dgm:t>
    </dgm:pt>
    <dgm:pt modelId="{92FCFB80-BA7E-6348-8C21-09B8D4EB20C9}" type="parTrans" cxnId="{990D8BC5-0B59-AC45-8B0F-60FD9FEF2C78}">
      <dgm:prSet/>
      <dgm:spPr/>
      <dgm:t>
        <a:bodyPr/>
        <a:lstStyle/>
        <a:p>
          <a:endParaRPr lang="en-US"/>
        </a:p>
      </dgm:t>
    </dgm:pt>
    <dgm:pt modelId="{345BA44F-CAA8-674B-A0CB-A17F2701B4EA}" type="sibTrans" cxnId="{990D8BC5-0B59-AC45-8B0F-60FD9FEF2C78}">
      <dgm:prSet/>
      <dgm:spPr/>
      <dgm:t>
        <a:bodyPr/>
        <a:lstStyle/>
        <a:p>
          <a:endParaRPr lang="en-US"/>
        </a:p>
      </dgm:t>
    </dgm:pt>
    <dgm:pt modelId="{E18272C0-7903-3641-9802-2B235600205C}" type="pres">
      <dgm:prSet presAssocID="{05F368B7-DFF4-9848-AA1B-4CA8F40BFA09}" presName="linear" presStyleCnt="0">
        <dgm:presLayoutVars>
          <dgm:dir/>
          <dgm:animLvl val="lvl"/>
          <dgm:resizeHandles val="exact"/>
        </dgm:presLayoutVars>
      </dgm:prSet>
      <dgm:spPr/>
    </dgm:pt>
    <dgm:pt modelId="{D6B80B31-0D48-C942-A776-CD341E0EA39A}" type="pres">
      <dgm:prSet presAssocID="{6B25E4A1-F9DF-2C48-8C8D-5B15E21A5AC0}" presName="parentLin" presStyleCnt="0"/>
      <dgm:spPr/>
    </dgm:pt>
    <dgm:pt modelId="{43D2D0A0-02FA-B043-AF70-9B72E2FACAE5}" type="pres">
      <dgm:prSet presAssocID="{6B25E4A1-F9DF-2C48-8C8D-5B15E21A5AC0}" presName="parentLeftMargin" presStyleLbl="node1" presStyleIdx="0" presStyleCnt="2"/>
      <dgm:spPr/>
    </dgm:pt>
    <dgm:pt modelId="{5E8E04DE-F87C-C74E-8933-C55B38EBC6BB}" type="pres">
      <dgm:prSet presAssocID="{6B25E4A1-F9DF-2C48-8C8D-5B15E21A5AC0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90F745-45CC-0F42-962D-20F55210E8D7}" type="pres">
      <dgm:prSet presAssocID="{6B25E4A1-F9DF-2C48-8C8D-5B15E21A5AC0}" presName="negativeSpace" presStyleCnt="0"/>
      <dgm:spPr/>
    </dgm:pt>
    <dgm:pt modelId="{B4C026C4-95D9-B04B-9F65-52AE4F31E508}" type="pres">
      <dgm:prSet presAssocID="{6B25E4A1-F9DF-2C48-8C8D-5B15E21A5AC0}" presName="childText" presStyleLbl="conFgAcc1" presStyleIdx="0" presStyleCnt="2">
        <dgm:presLayoutVars>
          <dgm:bulletEnabled val="1"/>
        </dgm:presLayoutVars>
      </dgm:prSet>
      <dgm:spPr/>
    </dgm:pt>
    <dgm:pt modelId="{8D9ACA44-9B9A-7847-BEAC-47EDB2DA9B14}" type="pres">
      <dgm:prSet presAssocID="{28CDE52E-DC3C-4B41-8062-4D84D1B7AB3C}" presName="spaceBetweenRectangles" presStyleCnt="0"/>
      <dgm:spPr/>
    </dgm:pt>
    <dgm:pt modelId="{030DD317-DF8D-0B49-8EBD-75CFF848A9F5}" type="pres">
      <dgm:prSet presAssocID="{B89732FD-CAAA-744D-9F3B-F56988C98893}" presName="parentLin" presStyleCnt="0"/>
      <dgm:spPr/>
    </dgm:pt>
    <dgm:pt modelId="{FDF52B94-1DB8-1E43-8898-525AFB1D947E}" type="pres">
      <dgm:prSet presAssocID="{B89732FD-CAAA-744D-9F3B-F56988C98893}" presName="parentLeftMargin" presStyleLbl="node1" presStyleIdx="0" presStyleCnt="2"/>
      <dgm:spPr/>
    </dgm:pt>
    <dgm:pt modelId="{79710983-686E-8147-9EDE-DDBBD3A6E973}" type="pres">
      <dgm:prSet presAssocID="{B89732FD-CAAA-744D-9F3B-F56988C9889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F787EC-C8D9-AD43-A740-E53261409E6F}" type="pres">
      <dgm:prSet presAssocID="{B89732FD-CAAA-744D-9F3B-F56988C98893}" presName="negativeSpace" presStyleCnt="0"/>
      <dgm:spPr/>
    </dgm:pt>
    <dgm:pt modelId="{8B10AC68-A31A-524A-8102-DC59A1021912}" type="pres">
      <dgm:prSet presAssocID="{B89732FD-CAAA-744D-9F3B-F56988C98893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5A11DE15-DD43-F049-AE19-BFE6CC81320D}" type="presOf" srcId="{6B25E4A1-F9DF-2C48-8C8D-5B15E21A5AC0}" destId="{43D2D0A0-02FA-B043-AF70-9B72E2FACAE5}" srcOrd="0" destOrd="0" presId="urn:microsoft.com/office/officeart/2005/8/layout/list1"/>
    <dgm:cxn modelId="{63147910-F079-9049-941E-ABA64D6A64E4}" type="presOf" srcId="{05F368B7-DFF4-9848-AA1B-4CA8F40BFA09}" destId="{E18272C0-7903-3641-9802-2B235600205C}" srcOrd="0" destOrd="0" presId="urn:microsoft.com/office/officeart/2005/8/layout/list1"/>
    <dgm:cxn modelId="{A878C6EF-3C16-A849-A5B3-EED916CD680C}" type="presOf" srcId="{6B25E4A1-F9DF-2C48-8C8D-5B15E21A5AC0}" destId="{5E8E04DE-F87C-C74E-8933-C55B38EBC6BB}" srcOrd="1" destOrd="0" presId="urn:microsoft.com/office/officeart/2005/8/layout/list1"/>
    <dgm:cxn modelId="{4493CBF9-1FD3-D349-BDDB-3605323C3E45}" type="presOf" srcId="{B89732FD-CAAA-744D-9F3B-F56988C98893}" destId="{FDF52B94-1DB8-1E43-8898-525AFB1D947E}" srcOrd="0" destOrd="0" presId="urn:microsoft.com/office/officeart/2005/8/layout/list1"/>
    <dgm:cxn modelId="{F395B492-AD07-7549-9FEB-36BB11AFD299}" type="presOf" srcId="{B89732FD-CAAA-744D-9F3B-F56988C98893}" destId="{79710983-686E-8147-9EDE-DDBBD3A6E973}" srcOrd="1" destOrd="0" presId="urn:microsoft.com/office/officeart/2005/8/layout/list1"/>
    <dgm:cxn modelId="{BF09245D-27CD-6B45-86A8-73A2FF45ECAE}" srcId="{05F368B7-DFF4-9848-AA1B-4CA8F40BFA09}" destId="{6B25E4A1-F9DF-2C48-8C8D-5B15E21A5AC0}" srcOrd="0" destOrd="0" parTransId="{E2D538F4-8DD9-0B45-A3D6-DEEF0C084776}" sibTransId="{28CDE52E-DC3C-4B41-8062-4D84D1B7AB3C}"/>
    <dgm:cxn modelId="{990D8BC5-0B59-AC45-8B0F-60FD9FEF2C78}" srcId="{05F368B7-DFF4-9848-AA1B-4CA8F40BFA09}" destId="{B89732FD-CAAA-744D-9F3B-F56988C98893}" srcOrd="1" destOrd="0" parTransId="{92FCFB80-BA7E-6348-8C21-09B8D4EB20C9}" sibTransId="{345BA44F-CAA8-674B-A0CB-A17F2701B4EA}"/>
    <dgm:cxn modelId="{A6F58BD0-4B3F-4545-A452-01A15F36CCE9}" type="presParOf" srcId="{E18272C0-7903-3641-9802-2B235600205C}" destId="{D6B80B31-0D48-C942-A776-CD341E0EA39A}" srcOrd="0" destOrd="0" presId="urn:microsoft.com/office/officeart/2005/8/layout/list1"/>
    <dgm:cxn modelId="{0EF5EB88-BA80-5847-9007-6CE20A07E6B5}" type="presParOf" srcId="{D6B80B31-0D48-C942-A776-CD341E0EA39A}" destId="{43D2D0A0-02FA-B043-AF70-9B72E2FACAE5}" srcOrd="0" destOrd="0" presId="urn:microsoft.com/office/officeart/2005/8/layout/list1"/>
    <dgm:cxn modelId="{DF1275ED-B9F2-3543-825C-F6C417A76404}" type="presParOf" srcId="{D6B80B31-0D48-C942-A776-CD341E0EA39A}" destId="{5E8E04DE-F87C-C74E-8933-C55B38EBC6BB}" srcOrd="1" destOrd="0" presId="urn:microsoft.com/office/officeart/2005/8/layout/list1"/>
    <dgm:cxn modelId="{4436F078-91FF-084B-AE7D-B5589754A4C0}" type="presParOf" srcId="{E18272C0-7903-3641-9802-2B235600205C}" destId="{D990F745-45CC-0F42-962D-20F55210E8D7}" srcOrd="1" destOrd="0" presId="urn:microsoft.com/office/officeart/2005/8/layout/list1"/>
    <dgm:cxn modelId="{33534716-E00F-D34F-8CD8-1B5CCC9027D5}" type="presParOf" srcId="{E18272C0-7903-3641-9802-2B235600205C}" destId="{B4C026C4-95D9-B04B-9F65-52AE4F31E508}" srcOrd="2" destOrd="0" presId="urn:microsoft.com/office/officeart/2005/8/layout/list1"/>
    <dgm:cxn modelId="{66DB36F9-1A6D-C843-A399-B9A3169191AE}" type="presParOf" srcId="{E18272C0-7903-3641-9802-2B235600205C}" destId="{8D9ACA44-9B9A-7847-BEAC-47EDB2DA9B14}" srcOrd="3" destOrd="0" presId="urn:microsoft.com/office/officeart/2005/8/layout/list1"/>
    <dgm:cxn modelId="{137F51E7-71B9-0A43-87C7-ED59D4FE83A0}" type="presParOf" srcId="{E18272C0-7903-3641-9802-2B235600205C}" destId="{030DD317-DF8D-0B49-8EBD-75CFF848A9F5}" srcOrd="4" destOrd="0" presId="urn:microsoft.com/office/officeart/2005/8/layout/list1"/>
    <dgm:cxn modelId="{48FD59AB-FDCB-F844-8F89-8CE1BA0C8C9A}" type="presParOf" srcId="{030DD317-DF8D-0B49-8EBD-75CFF848A9F5}" destId="{FDF52B94-1DB8-1E43-8898-525AFB1D947E}" srcOrd="0" destOrd="0" presId="urn:microsoft.com/office/officeart/2005/8/layout/list1"/>
    <dgm:cxn modelId="{EACFB44B-2ABD-DF44-B7AC-8337898FF0DA}" type="presParOf" srcId="{030DD317-DF8D-0B49-8EBD-75CFF848A9F5}" destId="{79710983-686E-8147-9EDE-DDBBD3A6E973}" srcOrd="1" destOrd="0" presId="urn:microsoft.com/office/officeart/2005/8/layout/list1"/>
    <dgm:cxn modelId="{FAC6487C-F9FA-5C48-A63E-B8BD501A61F3}" type="presParOf" srcId="{E18272C0-7903-3641-9802-2B235600205C}" destId="{F1F787EC-C8D9-AD43-A740-E53261409E6F}" srcOrd="5" destOrd="0" presId="urn:microsoft.com/office/officeart/2005/8/layout/list1"/>
    <dgm:cxn modelId="{D019ADD5-E97B-644C-9F9B-5A271960C469}" type="presParOf" srcId="{E18272C0-7903-3641-9802-2B235600205C}" destId="{8B10AC68-A31A-524A-8102-DC59A102191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5F368B7-DFF4-9848-AA1B-4CA8F40BFA09}" type="doc">
      <dgm:prSet loTypeId="urn:microsoft.com/office/officeart/2005/8/layout/list1" loCatId="" qsTypeId="urn:microsoft.com/office/officeart/2005/8/quickstyle/simple4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6B25E4A1-F9DF-2C48-8C8D-5B15E21A5AC0}">
      <dgm:prSet phldrT="[Text]" custT="1"/>
      <dgm:spPr/>
      <dgm:t>
        <a:bodyPr/>
        <a:lstStyle/>
        <a:p>
          <a:r>
            <a:rPr lang="en-US" sz="1600" dirty="0" smtClean="0"/>
            <a:t>Bu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yüzden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öğrencilerim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hangi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yaşta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olursa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olsun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benim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ders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anlatırken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onlara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verebileceğim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bilgilerin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hepsini</a:t>
          </a:r>
          <a:r>
            <a:rPr lang="en-US" sz="1600" baseline="0" dirty="0" smtClean="0"/>
            <a:t> ben </a:t>
          </a:r>
          <a:r>
            <a:rPr lang="en-US" sz="1600" baseline="0" dirty="0" err="1" smtClean="0"/>
            <a:t>bir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oyun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içerisinde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onlara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verebilme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imkanımın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olduğunu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gördüm</a:t>
          </a:r>
          <a:r>
            <a:rPr lang="en-US" sz="1600" baseline="0" dirty="0" smtClean="0"/>
            <a:t> </a:t>
          </a:r>
          <a:endParaRPr lang="en-US" sz="1600" dirty="0"/>
        </a:p>
      </dgm:t>
    </dgm:pt>
    <dgm:pt modelId="{E2D538F4-8DD9-0B45-A3D6-DEEF0C084776}" type="parTrans" cxnId="{BF09245D-27CD-6B45-86A8-73A2FF45ECAE}">
      <dgm:prSet/>
      <dgm:spPr/>
      <dgm:t>
        <a:bodyPr/>
        <a:lstStyle/>
        <a:p>
          <a:endParaRPr lang="en-US"/>
        </a:p>
      </dgm:t>
    </dgm:pt>
    <dgm:pt modelId="{28CDE52E-DC3C-4B41-8062-4D84D1B7AB3C}" type="sibTrans" cxnId="{BF09245D-27CD-6B45-86A8-73A2FF45ECAE}">
      <dgm:prSet/>
      <dgm:spPr/>
      <dgm:t>
        <a:bodyPr/>
        <a:lstStyle/>
        <a:p>
          <a:endParaRPr lang="en-US"/>
        </a:p>
      </dgm:t>
    </dgm:pt>
    <dgm:pt modelId="{B89732FD-CAAA-744D-9F3B-F56988C98893}">
      <dgm:prSet phldrT="[Text]" custT="1"/>
      <dgm:spPr/>
      <dgm:t>
        <a:bodyPr/>
        <a:lstStyle/>
        <a:p>
          <a:r>
            <a:rPr lang="en-US" sz="1600" dirty="0" smtClean="0"/>
            <a:t>Bu </a:t>
          </a:r>
          <a:r>
            <a:rPr lang="en-US" sz="1600" dirty="0" err="1" smtClean="0"/>
            <a:t>oyunları</a:t>
          </a:r>
          <a:r>
            <a:rPr lang="en-US" sz="1600" dirty="0" smtClean="0"/>
            <a:t> </a:t>
          </a:r>
          <a:r>
            <a:rPr lang="en-US" sz="1600" dirty="0" err="1" smtClean="0"/>
            <a:t>gerek</a:t>
          </a:r>
          <a:r>
            <a:rPr lang="en-US" sz="1600" dirty="0" smtClean="0"/>
            <a:t> </a:t>
          </a:r>
          <a:r>
            <a:rPr lang="en-US" sz="1600" dirty="0" err="1" smtClean="0"/>
            <a:t>ders</a:t>
          </a:r>
          <a:r>
            <a:rPr lang="en-US" sz="1600" dirty="0" smtClean="0"/>
            <a:t> </a:t>
          </a:r>
          <a:r>
            <a:rPr lang="en-US" sz="1600" dirty="0" err="1" smtClean="0"/>
            <a:t>başladığında</a:t>
          </a:r>
          <a:r>
            <a:rPr lang="en-US" sz="1600" dirty="0" smtClean="0"/>
            <a:t> </a:t>
          </a:r>
          <a:r>
            <a:rPr lang="en-US" sz="1600" dirty="0" err="1" smtClean="0"/>
            <a:t>öğrencilerin</a:t>
          </a:r>
          <a:r>
            <a:rPr lang="en-US" sz="1600" dirty="0" smtClean="0"/>
            <a:t> </a:t>
          </a:r>
          <a:r>
            <a:rPr lang="en-US" sz="1600" dirty="0" err="1" smtClean="0"/>
            <a:t>dikkatlerini</a:t>
          </a:r>
          <a:r>
            <a:rPr lang="en-US" sz="1600" dirty="0" smtClean="0"/>
            <a:t> </a:t>
          </a:r>
          <a:r>
            <a:rPr lang="en-US" sz="1600" dirty="0" err="1" smtClean="0"/>
            <a:t>derse</a:t>
          </a:r>
          <a:r>
            <a:rPr lang="en-US" sz="1600" dirty="0" smtClean="0"/>
            <a:t> </a:t>
          </a:r>
          <a:r>
            <a:rPr lang="en-US" sz="1600" dirty="0" err="1" smtClean="0"/>
            <a:t>çekmek</a:t>
          </a:r>
          <a:r>
            <a:rPr lang="en-US" sz="1600" dirty="0" smtClean="0"/>
            <a:t>, </a:t>
          </a:r>
          <a:r>
            <a:rPr lang="en-US" sz="1600" dirty="0" err="1" smtClean="0"/>
            <a:t>gerekse</a:t>
          </a:r>
          <a:r>
            <a:rPr lang="en-US" sz="1600" dirty="0" smtClean="0"/>
            <a:t> </a:t>
          </a:r>
          <a:r>
            <a:rPr lang="en-US" sz="1600" dirty="0" err="1" smtClean="0"/>
            <a:t>konu</a:t>
          </a:r>
          <a:r>
            <a:rPr lang="en-US" sz="1600" dirty="0" smtClean="0"/>
            <a:t> </a:t>
          </a:r>
          <a:r>
            <a:rPr lang="en-US" sz="1600" dirty="0" err="1" smtClean="0"/>
            <a:t>anlatımlarından</a:t>
          </a:r>
          <a:r>
            <a:rPr lang="en-US" sz="1600" dirty="0" smtClean="0"/>
            <a:t> </a:t>
          </a:r>
          <a:r>
            <a:rPr lang="en-US" sz="1600" dirty="0" err="1" smtClean="0"/>
            <a:t>sonra</a:t>
          </a:r>
          <a:r>
            <a:rPr lang="en-US" sz="1600" dirty="0" smtClean="0"/>
            <a:t> </a:t>
          </a:r>
          <a:r>
            <a:rPr lang="en-US" sz="1600" dirty="0" err="1" smtClean="0"/>
            <a:t>öğrendiklerini</a:t>
          </a:r>
          <a:r>
            <a:rPr lang="en-US" sz="1600" dirty="0" smtClean="0"/>
            <a:t> </a:t>
          </a:r>
          <a:r>
            <a:rPr lang="en-US" sz="1600" dirty="0" err="1" smtClean="0"/>
            <a:t>pekiştirmeleri</a:t>
          </a:r>
          <a:r>
            <a:rPr lang="en-US" sz="1600" dirty="0" smtClean="0"/>
            <a:t> </a:t>
          </a:r>
          <a:r>
            <a:rPr lang="en-US" sz="1600" dirty="0" err="1" smtClean="0"/>
            <a:t>açısından</a:t>
          </a:r>
          <a:r>
            <a:rPr lang="en-US" sz="1600" dirty="0" smtClean="0"/>
            <a:t> </a:t>
          </a:r>
          <a:r>
            <a:rPr lang="en-US" sz="1600" dirty="0" err="1" smtClean="0"/>
            <a:t>kullanmayı</a:t>
          </a:r>
          <a:r>
            <a:rPr lang="en-US" sz="1600" dirty="0" smtClean="0"/>
            <a:t> </a:t>
          </a:r>
          <a:r>
            <a:rPr lang="en-US" sz="1600" dirty="0" err="1" smtClean="0"/>
            <a:t>düşünüyorum</a:t>
          </a:r>
          <a:r>
            <a:rPr lang="en-US" sz="1600" dirty="0" smtClean="0"/>
            <a:t>. </a:t>
          </a:r>
          <a:endParaRPr lang="en-US" sz="1600" dirty="0"/>
        </a:p>
      </dgm:t>
    </dgm:pt>
    <dgm:pt modelId="{92FCFB80-BA7E-6348-8C21-09B8D4EB20C9}" type="parTrans" cxnId="{990D8BC5-0B59-AC45-8B0F-60FD9FEF2C78}">
      <dgm:prSet/>
      <dgm:spPr/>
      <dgm:t>
        <a:bodyPr/>
        <a:lstStyle/>
        <a:p>
          <a:endParaRPr lang="en-US"/>
        </a:p>
      </dgm:t>
    </dgm:pt>
    <dgm:pt modelId="{345BA44F-CAA8-674B-A0CB-A17F2701B4EA}" type="sibTrans" cxnId="{990D8BC5-0B59-AC45-8B0F-60FD9FEF2C78}">
      <dgm:prSet/>
      <dgm:spPr/>
      <dgm:t>
        <a:bodyPr/>
        <a:lstStyle/>
        <a:p>
          <a:endParaRPr lang="en-US"/>
        </a:p>
      </dgm:t>
    </dgm:pt>
    <dgm:pt modelId="{E18272C0-7903-3641-9802-2B235600205C}" type="pres">
      <dgm:prSet presAssocID="{05F368B7-DFF4-9848-AA1B-4CA8F40BFA09}" presName="linear" presStyleCnt="0">
        <dgm:presLayoutVars>
          <dgm:dir/>
          <dgm:animLvl val="lvl"/>
          <dgm:resizeHandles val="exact"/>
        </dgm:presLayoutVars>
      </dgm:prSet>
      <dgm:spPr/>
    </dgm:pt>
    <dgm:pt modelId="{D6B80B31-0D48-C942-A776-CD341E0EA39A}" type="pres">
      <dgm:prSet presAssocID="{6B25E4A1-F9DF-2C48-8C8D-5B15E21A5AC0}" presName="parentLin" presStyleCnt="0"/>
      <dgm:spPr/>
    </dgm:pt>
    <dgm:pt modelId="{43D2D0A0-02FA-B043-AF70-9B72E2FACAE5}" type="pres">
      <dgm:prSet presAssocID="{6B25E4A1-F9DF-2C48-8C8D-5B15E21A5AC0}" presName="parentLeftMargin" presStyleLbl="node1" presStyleIdx="0" presStyleCnt="2"/>
      <dgm:spPr/>
    </dgm:pt>
    <dgm:pt modelId="{5E8E04DE-F87C-C74E-8933-C55B38EBC6BB}" type="pres">
      <dgm:prSet presAssocID="{6B25E4A1-F9DF-2C48-8C8D-5B15E21A5AC0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90F745-45CC-0F42-962D-20F55210E8D7}" type="pres">
      <dgm:prSet presAssocID="{6B25E4A1-F9DF-2C48-8C8D-5B15E21A5AC0}" presName="negativeSpace" presStyleCnt="0"/>
      <dgm:spPr/>
    </dgm:pt>
    <dgm:pt modelId="{B4C026C4-95D9-B04B-9F65-52AE4F31E508}" type="pres">
      <dgm:prSet presAssocID="{6B25E4A1-F9DF-2C48-8C8D-5B15E21A5AC0}" presName="childText" presStyleLbl="conFgAcc1" presStyleIdx="0" presStyleCnt="2">
        <dgm:presLayoutVars>
          <dgm:bulletEnabled val="1"/>
        </dgm:presLayoutVars>
      </dgm:prSet>
      <dgm:spPr/>
    </dgm:pt>
    <dgm:pt modelId="{8D9ACA44-9B9A-7847-BEAC-47EDB2DA9B14}" type="pres">
      <dgm:prSet presAssocID="{28CDE52E-DC3C-4B41-8062-4D84D1B7AB3C}" presName="spaceBetweenRectangles" presStyleCnt="0"/>
      <dgm:spPr/>
    </dgm:pt>
    <dgm:pt modelId="{030DD317-DF8D-0B49-8EBD-75CFF848A9F5}" type="pres">
      <dgm:prSet presAssocID="{B89732FD-CAAA-744D-9F3B-F56988C98893}" presName="parentLin" presStyleCnt="0"/>
      <dgm:spPr/>
    </dgm:pt>
    <dgm:pt modelId="{FDF52B94-1DB8-1E43-8898-525AFB1D947E}" type="pres">
      <dgm:prSet presAssocID="{B89732FD-CAAA-744D-9F3B-F56988C98893}" presName="parentLeftMargin" presStyleLbl="node1" presStyleIdx="0" presStyleCnt="2"/>
      <dgm:spPr/>
    </dgm:pt>
    <dgm:pt modelId="{79710983-686E-8147-9EDE-DDBBD3A6E973}" type="pres">
      <dgm:prSet presAssocID="{B89732FD-CAAA-744D-9F3B-F56988C9889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F787EC-C8D9-AD43-A740-E53261409E6F}" type="pres">
      <dgm:prSet presAssocID="{B89732FD-CAAA-744D-9F3B-F56988C98893}" presName="negativeSpace" presStyleCnt="0"/>
      <dgm:spPr/>
    </dgm:pt>
    <dgm:pt modelId="{8B10AC68-A31A-524A-8102-DC59A1021912}" type="pres">
      <dgm:prSet presAssocID="{B89732FD-CAAA-744D-9F3B-F56988C98893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44BD1B56-C20D-C84B-984A-1125570C28DD}" type="presOf" srcId="{6B25E4A1-F9DF-2C48-8C8D-5B15E21A5AC0}" destId="{43D2D0A0-02FA-B043-AF70-9B72E2FACAE5}" srcOrd="0" destOrd="0" presId="urn:microsoft.com/office/officeart/2005/8/layout/list1"/>
    <dgm:cxn modelId="{4E235FA3-9A44-1E4A-984A-80477FF5E78C}" type="presOf" srcId="{B89732FD-CAAA-744D-9F3B-F56988C98893}" destId="{FDF52B94-1DB8-1E43-8898-525AFB1D947E}" srcOrd="0" destOrd="0" presId="urn:microsoft.com/office/officeart/2005/8/layout/list1"/>
    <dgm:cxn modelId="{4E49A5EC-64C5-2448-8F1B-B9CE46F7A37F}" type="presOf" srcId="{B89732FD-CAAA-744D-9F3B-F56988C98893}" destId="{79710983-686E-8147-9EDE-DDBBD3A6E973}" srcOrd="1" destOrd="0" presId="urn:microsoft.com/office/officeart/2005/8/layout/list1"/>
    <dgm:cxn modelId="{3826398F-EF35-8E4E-925A-D09AF1440A49}" type="presOf" srcId="{6B25E4A1-F9DF-2C48-8C8D-5B15E21A5AC0}" destId="{5E8E04DE-F87C-C74E-8933-C55B38EBC6BB}" srcOrd="1" destOrd="0" presId="urn:microsoft.com/office/officeart/2005/8/layout/list1"/>
    <dgm:cxn modelId="{BF09245D-27CD-6B45-86A8-73A2FF45ECAE}" srcId="{05F368B7-DFF4-9848-AA1B-4CA8F40BFA09}" destId="{6B25E4A1-F9DF-2C48-8C8D-5B15E21A5AC0}" srcOrd="0" destOrd="0" parTransId="{E2D538F4-8DD9-0B45-A3D6-DEEF0C084776}" sibTransId="{28CDE52E-DC3C-4B41-8062-4D84D1B7AB3C}"/>
    <dgm:cxn modelId="{990D8BC5-0B59-AC45-8B0F-60FD9FEF2C78}" srcId="{05F368B7-DFF4-9848-AA1B-4CA8F40BFA09}" destId="{B89732FD-CAAA-744D-9F3B-F56988C98893}" srcOrd="1" destOrd="0" parTransId="{92FCFB80-BA7E-6348-8C21-09B8D4EB20C9}" sibTransId="{345BA44F-CAA8-674B-A0CB-A17F2701B4EA}"/>
    <dgm:cxn modelId="{7FF607D9-4179-2E4B-9B40-ED3E7231628A}" type="presOf" srcId="{05F368B7-DFF4-9848-AA1B-4CA8F40BFA09}" destId="{E18272C0-7903-3641-9802-2B235600205C}" srcOrd="0" destOrd="0" presId="urn:microsoft.com/office/officeart/2005/8/layout/list1"/>
    <dgm:cxn modelId="{FDD735F2-F69E-0044-80CA-B2A089F523D3}" type="presParOf" srcId="{E18272C0-7903-3641-9802-2B235600205C}" destId="{D6B80B31-0D48-C942-A776-CD341E0EA39A}" srcOrd="0" destOrd="0" presId="urn:microsoft.com/office/officeart/2005/8/layout/list1"/>
    <dgm:cxn modelId="{138F7C82-D445-CC46-938E-F778DCC987B9}" type="presParOf" srcId="{D6B80B31-0D48-C942-A776-CD341E0EA39A}" destId="{43D2D0A0-02FA-B043-AF70-9B72E2FACAE5}" srcOrd="0" destOrd="0" presId="urn:microsoft.com/office/officeart/2005/8/layout/list1"/>
    <dgm:cxn modelId="{803B1352-1A22-EC48-B687-587BECC9ECF2}" type="presParOf" srcId="{D6B80B31-0D48-C942-A776-CD341E0EA39A}" destId="{5E8E04DE-F87C-C74E-8933-C55B38EBC6BB}" srcOrd="1" destOrd="0" presId="urn:microsoft.com/office/officeart/2005/8/layout/list1"/>
    <dgm:cxn modelId="{71E687F6-8620-9C40-B806-8EAC542893FD}" type="presParOf" srcId="{E18272C0-7903-3641-9802-2B235600205C}" destId="{D990F745-45CC-0F42-962D-20F55210E8D7}" srcOrd="1" destOrd="0" presId="urn:microsoft.com/office/officeart/2005/8/layout/list1"/>
    <dgm:cxn modelId="{4F5EAF71-CAF8-F34A-9621-576D858AED5A}" type="presParOf" srcId="{E18272C0-7903-3641-9802-2B235600205C}" destId="{B4C026C4-95D9-B04B-9F65-52AE4F31E508}" srcOrd="2" destOrd="0" presId="urn:microsoft.com/office/officeart/2005/8/layout/list1"/>
    <dgm:cxn modelId="{CAC5E5DD-E275-8D48-A8D2-FD91B8FA072F}" type="presParOf" srcId="{E18272C0-7903-3641-9802-2B235600205C}" destId="{8D9ACA44-9B9A-7847-BEAC-47EDB2DA9B14}" srcOrd="3" destOrd="0" presId="urn:microsoft.com/office/officeart/2005/8/layout/list1"/>
    <dgm:cxn modelId="{537EA4FB-6DDE-C94B-BB7E-2CBE465A30A5}" type="presParOf" srcId="{E18272C0-7903-3641-9802-2B235600205C}" destId="{030DD317-DF8D-0B49-8EBD-75CFF848A9F5}" srcOrd="4" destOrd="0" presId="urn:microsoft.com/office/officeart/2005/8/layout/list1"/>
    <dgm:cxn modelId="{DCEC4D40-EB89-5044-A7ED-746222EF1FDE}" type="presParOf" srcId="{030DD317-DF8D-0B49-8EBD-75CFF848A9F5}" destId="{FDF52B94-1DB8-1E43-8898-525AFB1D947E}" srcOrd="0" destOrd="0" presId="urn:microsoft.com/office/officeart/2005/8/layout/list1"/>
    <dgm:cxn modelId="{3074BD60-5444-CB49-B3DD-15238F496DF7}" type="presParOf" srcId="{030DD317-DF8D-0B49-8EBD-75CFF848A9F5}" destId="{79710983-686E-8147-9EDE-DDBBD3A6E973}" srcOrd="1" destOrd="0" presId="urn:microsoft.com/office/officeart/2005/8/layout/list1"/>
    <dgm:cxn modelId="{B508A02C-B693-6742-B3BF-A144F76FAD2E}" type="presParOf" srcId="{E18272C0-7903-3641-9802-2B235600205C}" destId="{F1F787EC-C8D9-AD43-A740-E53261409E6F}" srcOrd="5" destOrd="0" presId="urn:microsoft.com/office/officeart/2005/8/layout/list1"/>
    <dgm:cxn modelId="{34D3DFDE-3B63-0A4D-8CD7-F84C625F539A}" type="presParOf" srcId="{E18272C0-7903-3641-9802-2B235600205C}" destId="{8B10AC68-A31A-524A-8102-DC59A102191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F3B2F25-9BAB-B740-95BB-C4E8B86C9418}" type="doc">
      <dgm:prSet loTypeId="urn:microsoft.com/office/officeart/2005/8/layout/radial4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531889A-31DB-7645-B0D7-189DA4DF18F1}">
      <dgm:prSet phldrT="[Text]"/>
      <dgm:spPr/>
      <dgm:t>
        <a:bodyPr/>
        <a:lstStyle/>
        <a:p>
          <a:r>
            <a:rPr lang="en-US" dirty="0" err="1" smtClean="0"/>
            <a:t>Yaşanabilecek</a:t>
          </a:r>
          <a:r>
            <a:rPr lang="en-US" dirty="0" smtClean="0"/>
            <a:t> </a:t>
          </a:r>
          <a:r>
            <a:rPr lang="en-US" dirty="0" err="1" smtClean="0"/>
            <a:t>olası</a:t>
          </a:r>
          <a:r>
            <a:rPr lang="en-US" dirty="0" smtClean="0"/>
            <a:t> </a:t>
          </a:r>
          <a:r>
            <a:rPr lang="en-US" dirty="0" err="1" smtClean="0"/>
            <a:t>sorunlar</a:t>
          </a:r>
          <a:endParaRPr lang="en-US" dirty="0"/>
        </a:p>
      </dgm:t>
    </dgm:pt>
    <dgm:pt modelId="{34F89FC9-A95B-6747-8D17-48B86B8DDD08}" type="parTrans" cxnId="{0857A3F2-CCC4-3047-945F-9039F5749702}">
      <dgm:prSet/>
      <dgm:spPr/>
      <dgm:t>
        <a:bodyPr/>
        <a:lstStyle/>
        <a:p>
          <a:endParaRPr lang="en-US"/>
        </a:p>
      </dgm:t>
    </dgm:pt>
    <dgm:pt modelId="{8CBF588C-4155-A844-83BB-9632B4D6581E}" type="sibTrans" cxnId="{0857A3F2-CCC4-3047-945F-9039F5749702}">
      <dgm:prSet/>
      <dgm:spPr/>
      <dgm:t>
        <a:bodyPr/>
        <a:lstStyle/>
        <a:p>
          <a:endParaRPr lang="en-US"/>
        </a:p>
      </dgm:t>
    </dgm:pt>
    <dgm:pt modelId="{CFE392F7-A9D2-0441-881F-0C161FA50316}">
      <dgm:prSet phldrT="[Text]"/>
      <dgm:spPr/>
      <dgm:t>
        <a:bodyPr/>
        <a:lstStyle/>
        <a:p>
          <a:r>
            <a:rPr lang="en-US" dirty="0" err="1" smtClean="0"/>
            <a:t>Okul</a:t>
          </a:r>
          <a:r>
            <a:rPr lang="en-US" dirty="0" smtClean="0"/>
            <a:t> </a:t>
          </a:r>
          <a:r>
            <a:rPr lang="en-US" dirty="0" err="1" smtClean="0"/>
            <a:t>Ortamları</a:t>
          </a:r>
          <a:endParaRPr lang="en-US" dirty="0"/>
        </a:p>
      </dgm:t>
    </dgm:pt>
    <dgm:pt modelId="{47FED778-79D1-474B-B558-32910D4B950F}" type="parTrans" cxnId="{C169CF32-B5A3-8343-94A4-25A52E0C30E9}">
      <dgm:prSet/>
      <dgm:spPr/>
      <dgm:t>
        <a:bodyPr/>
        <a:lstStyle/>
        <a:p>
          <a:endParaRPr lang="en-US"/>
        </a:p>
      </dgm:t>
    </dgm:pt>
    <dgm:pt modelId="{E16238D5-0FBC-A342-8260-B59929B7C884}" type="sibTrans" cxnId="{C169CF32-B5A3-8343-94A4-25A52E0C30E9}">
      <dgm:prSet/>
      <dgm:spPr/>
      <dgm:t>
        <a:bodyPr/>
        <a:lstStyle/>
        <a:p>
          <a:endParaRPr lang="en-US"/>
        </a:p>
      </dgm:t>
    </dgm:pt>
    <dgm:pt modelId="{6F1D709B-6661-0D47-BD45-A1CC1B9231F3}">
      <dgm:prSet phldrT="[Text]"/>
      <dgm:spPr/>
      <dgm:t>
        <a:bodyPr/>
        <a:lstStyle/>
        <a:p>
          <a:r>
            <a:rPr lang="en-US" dirty="0" err="1" smtClean="0"/>
            <a:t>Araç-Gereç</a:t>
          </a:r>
          <a:r>
            <a:rPr lang="en-US" dirty="0" smtClean="0"/>
            <a:t> </a:t>
          </a:r>
          <a:r>
            <a:rPr lang="en-US" dirty="0" err="1" smtClean="0"/>
            <a:t>Materyal</a:t>
          </a:r>
          <a:endParaRPr lang="en-US" dirty="0"/>
        </a:p>
      </dgm:t>
    </dgm:pt>
    <dgm:pt modelId="{BFD28B6E-3CCA-6943-A9A6-429B723DB339}" type="parTrans" cxnId="{362A0545-1D8D-A844-85BE-5E3A9AD074F6}">
      <dgm:prSet/>
      <dgm:spPr/>
      <dgm:t>
        <a:bodyPr/>
        <a:lstStyle/>
        <a:p>
          <a:endParaRPr lang="en-US"/>
        </a:p>
      </dgm:t>
    </dgm:pt>
    <dgm:pt modelId="{15B79C7D-4986-3947-81D7-33DC20AB2FFD}" type="sibTrans" cxnId="{362A0545-1D8D-A844-85BE-5E3A9AD074F6}">
      <dgm:prSet/>
      <dgm:spPr/>
      <dgm:t>
        <a:bodyPr/>
        <a:lstStyle/>
        <a:p>
          <a:endParaRPr lang="en-US"/>
        </a:p>
      </dgm:t>
    </dgm:pt>
    <dgm:pt modelId="{04EEF0CC-7F07-E840-82FB-0BAAB24C6CAE}">
      <dgm:prSet phldrT="[Text]"/>
      <dgm:spPr/>
      <dgm:t>
        <a:bodyPr/>
        <a:lstStyle/>
        <a:p>
          <a:r>
            <a:rPr lang="en-US" dirty="0" err="1" smtClean="0"/>
            <a:t>Meslektaş-Yöneticilerin</a:t>
          </a:r>
          <a:r>
            <a:rPr lang="en-US" dirty="0" smtClean="0"/>
            <a:t> </a:t>
          </a:r>
          <a:r>
            <a:rPr lang="en-US" dirty="0" err="1" smtClean="0"/>
            <a:t>Bakış</a:t>
          </a:r>
          <a:r>
            <a:rPr lang="en-US" dirty="0" smtClean="0"/>
            <a:t> </a:t>
          </a:r>
          <a:r>
            <a:rPr lang="en-US" dirty="0" err="1" smtClean="0"/>
            <a:t>Açısı</a:t>
          </a:r>
          <a:endParaRPr lang="en-US" dirty="0"/>
        </a:p>
      </dgm:t>
    </dgm:pt>
    <dgm:pt modelId="{BD6ADC6A-36B7-594F-AD02-3703CD90E276}" type="parTrans" cxnId="{188B1BA9-4982-DB41-B1D6-E62E2D504A7C}">
      <dgm:prSet/>
      <dgm:spPr/>
      <dgm:t>
        <a:bodyPr/>
        <a:lstStyle/>
        <a:p>
          <a:endParaRPr lang="en-US"/>
        </a:p>
      </dgm:t>
    </dgm:pt>
    <dgm:pt modelId="{59B3B778-4F20-A04D-A9F6-7B8D13924C49}" type="sibTrans" cxnId="{188B1BA9-4982-DB41-B1D6-E62E2D504A7C}">
      <dgm:prSet/>
      <dgm:spPr/>
      <dgm:t>
        <a:bodyPr/>
        <a:lstStyle/>
        <a:p>
          <a:endParaRPr lang="en-US"/>
        </a:p>
      </dgm:t>
    </dgm:pt>
    <dgm:pt modelId="{FADF11F9-E79C-1F47-8875-9972C6053119}">
      <dgm:prSet phldrT="[Text]"/>
      <dgm:spPr/>
      <dgm:t>
        <a:bodyPr/>
        <a:lstStyle/>
        <a:p>
          <a:r>
            <a:rPr lang="en-US" dirty="0" err="1" smtClean="0"/>
            <a:t>Öğretim</a:t>
          </a:r>
          <a:r>
            <a:rPr lang="en-US" dirty="0" smtClean="0"/>
            <a:t> </a:t>
          </a:r>
          <a:r>
            <a:rPr lang="en-US" dirty="0" err="1" smtClean="0"/>
            <a:t>Programı</a:t>
          </a:r>
          <a:endParaRPr lang="en-US" dirty="0"/>
        </a:p>
      </dgm:t>
    </dgm:pt>
    <dgm:pt modelId="{47EF4A5C-7BD5-A247-A6C8-10BFD851060C}" type="parTrans" cxnId="{8308274A-0ED8-D440-A195-9F9B359BCD49}">
      <dgm:prSet/>
      <dgm:spPr/>
      <dgm:t>
        <a:bodyPr/>
        <a:lstStyle/>
        <a:p>
          <a:endParaRPr lang="en-US"/>
        </a:p>
      </dgm:t>
    </dgm:pt>
    <dgm:pt modelId="{FED2F69D-327A-C841-B462-5B34ADC34BA1}" type="sibTrans" cxnId="{8308274A-0ED8-D440-A195-9F9B359BCD49}">
      <dgm:prSet/>
      <dgm:spPr/>
      <dgm:t>
        <a:bodyPr/>
        <a:lstStyle/>
        <a:p>
          <a:endParaRPr lang="en-US"/>
        </a:p>
      </dgm:t>
    </dgm:pt>
    <dgm:pt modelId="{DE127C46-3D8A-D34C-8ECA-5015CD321DF3}" type="pres">
      <dgm:prSet presAssocID="{CF3B2F25-9BAB-B740-95BB-C4E8B86C9418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9FDC6E4-1C7F-CA4A-B26E-10B2E17B2BE7}" type="pres">
      <dgm:prSet presAssocID="{3531889A-31DB-7645-B0D7-189DA4DF18F1}" presName="centerShape" presStyleLbl="node0" presStyleIdx="0" presStyleCnt="1"/>
      <dgm:spPr/>
    </dgm:pt>
    <dgm:pt modelId="{788054E8-61E8-234C-B26B-285D6913ADBD}" type="pres">
      <dgm:prSet presAssocID="{47FED778-79D1-474B-B558-32910D4B950F}" presName="parTrans" presStyleLbl="bgSibTrans2D1" presStyleIdx="0" presStyleCnt="4"/>
      <dgm:spPr/>
    </dgm:pt>
    <dgm:pt modelId="{BE5284AD-D793-E04D-AC64-ED48DCE16ABD}" type="pres">
      <dgm:prSet presAssocID="{CFE392F7-A9D2-0441-881F-0C161FA5031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AD0D24-AF1C-3E42-A6D9-E47AB4F9B5B3}" type="pres">
      <dgm:prSet presAssocID="{BFD28B6E-3CCA-6943-A9A6-429B723DB339}" presName="parTrans" presStyleLbl="bgSibTrans2D1" presStyleIdx="1" presStyleCnt="4"/>
      <dgm:spPr/>
    </dgm:pt>
    <dgm:pt modelId="{ADF133D5-5D51-F249-8FCF-2D046B346F4B}" type="pres">
      <dgm:prSet presAssocID="{6F1D709B-6661-0D47-BD45-A1CC1B9231F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987FE0-7E49-F649-85D8-65037A960C4B}" type="pres">
      <dgm:prSet presAssocID="{BD6ADC6A-36B7-594F-AD02-3703CD90E276}" presName="parTrans" presStyleLbl="bgSibTrans2D1" presStyleIdx="2" presStyleCnt="4"/>
      <dgm:spPr/>
    </dgm:pt>
    <dgm:pt modelId="{C15E460C-2D94-A14D-8EF4-E0548595F8A5}" type="pres">
      <dgm:prSet presAssocID="{04EEF0CC-7F07-E840-82FB-0BAAB24C6CAE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329902-E287-594C-A000-87C94938C901}" type="pres">
      <dgm:prSet presAssocID="{47EF4A5C-7BD5-A247-A6C8-10BFD851060C}" presName="parTrans" presStyleLbl="bgSibTrans2D1" presStyleIdx="3" presStyleCnt="4"/>
      <dgm:spPr/>
    </dgm:pt>
    <dgm:pt modelId="{2B9328F0-95E9-4E4A-8872-615F310650D7}" type="pres">
      <dgm:prSet presAssocID="{FADF11F9-E79C-1F47-8875-9972C605311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ED1DC35-47B0-9345-9228-A5585558051D}" type="presOf" srcId="{6F1D709B-6661-0D47-BD45-A1CC1B9231F3}" destId="{ADF133D5-5D51-F249-8FCF-2D046B346F4B}" srcOrd="0" destOrd="0" presId="urn:microsoft.com/office/officeart/2005/8/layout/radial4"/>
    <dgm:cxn modelId="{8308274A-0ED8-D440-A195-9F9B359BCD49}" srcId="{3531889A-31DB-7645-B0D7-189DA4DF18F1}" destId="{FADF11F9-E79C-1F47-8875-9972C6053119}" srcOrd="3" destOrd="0" parTransId="{47EF4A5C-7BD5-A247-A6C8-10BFD851060C}" sibTransId="{FED2F69D-327A-C841-B462-5B34ADC34BA1}"/>
    <dgm:cxn modelId="{E0BF1813-F279-924D-BCA8-E79C7215F8C4}" type="presOf" srcId="{3531889A-31DB-7645-B0D7-189DA4DF18F1}" destId="{79FDC6E4-1C7F-CA4A-B26E-10B2E17B2BE7}" srcOrd="0" destOrd="0" presId="urn:microsoft.com/office/officeart/2005/8/layout/radial4"/>
    <dgm:cxn modelId="{D6071B1D-1B75-5843-99B6-BED4381C3CA3}" type="presOf" srcId="{BFD28B6E-3CCA-6943-A9A6-429B723DB339}" destId="{57AD0D24-AF1C-3E42-A6D9-E47AB4F9B5B3}" srcOrd="0" destOrd="0" presId="urn:microsoft.com/office/officeart/2005/8/layout/radial4"/>
    <dgm:cxn modelId="{8FB47C38-9E77-DE4E-9426-8BBC708B7D30}" type="presOf" srcId="{47FED778-79D1-474B-B558-32910D4B950F}" destId="{788054E8-61E8-234C-B26B-285D6913ADBD}" srcOrd="0" destOrd="0" presId="urn:microsoft.com/office/officeart/2005/8/layout/radial4"/>
    <dgm:cxn modelId="{DD44BF63-553E-1F4C-ABFD-F1351DE72C76}" type="presOf" srcId="{CF3B2F25-9BAB-B740-95BB-C4E8B86C9418}" destId="{DE127C46-3D8A-D34C-8ECA-5015CD321DF3}" srcOrd="0" destOrd="0" presId="urn:microsoft.com/office/officeart/2005/8/layout/radial4"/>
    <dgm:cxn modelId="{C169CF32-B5A3-8343-94A4-25A52E0C30E9}" srcId="{3531889A-31DB-7645-B0D7-189DA4DF18F1}" destId="{CFE392F7-A9D2-0441-881F-0C161FA50316}" srcOrd="0" destOrd="0" parTransId="{47FED778-79D1-474B-B558-32910D4B950F}" sibTransId="{E16238D5-0FBC-A342-8260-B59929B7C884}"/>
    <dgm:cxn modelId="{386DCB5D-1918-344D-9F88-AF35F8CDD309}" type="presOf" srcId="{FADF11F9-E79C-1F47-8875-9972C6053119}" destId="{2B9328F0-95E9-4E4A-8872-615F310650D7}" srcOrd="0" destOrd="0" presId="urn:microsoft.com/office/officeart/2005/8/layout/radial4"/>
    <dgm:cxn modelId="{CF0AD035-5994-244C-8FD5-27EC18F50461}" type="presOf" srcId="{CFE392F7-A9D2-0441-881F-0C161FA50316}" destId="{BE5284AD-D793-E04D-AC64-ED48DCE16ABD}" srcOrd="0" destOrd="0" presId="urn:microsoft.com/office/officeart/2005/8/layout/radial4"/>
    <dgm:cxn modelId="{0857A3F2-CCC4-3047-945F-9039F5749702}" srcId="{CF3B2F25-9BAB-B740-95BB-C4E8B86C9418}" destId="{3531889A-31DB-7645-B0D7-189DA4DF18F1}" srcOrd="0" destOrd="0" parTransId="{34F89FC9-A95B-6747-8D17-48B86B8DDD08}" sibTransId="{8CBF588C-4155-A844-83BB-9632B4D6581E}"/>
    <dgm:cxn modelId="{466B2AE2-5577-4448-AE2A-B6296FDA933D}" type="presOf" srcId="{04EEF0CC-7F07-E840-82FB-0BAAB24C6CAE}" destId="{C15E460C-2D94-A14D-8EF4-E0548595F8A5}" srcOrd="0" destOrd="0" presId="urn:microsoft.com/office/officeart/2005/8/layout/radial4"/>
    <dgm:cxn modelId="{437D626A-0921-4C48-B9F9-E460773285F1}" type="presOf" srcId="{BD6ADC6A-36B7-594F-AD02-3703CD90E276}" destId="{FD987FE0-7E49-F649-85D8-65037A960C4B}" srcOrd="0" destOrd="0" presId="urn:microsoft.com/office/officeart/2005/8/layout/radial4"/>
    <dgm:cxn modelId="{A4A6BD35-2500-C640-B445-BB2A91BEEC8E}" type="presOf" srcId="{47EF4A5C-7BD5-A247-A6C8-10BFD851060C}" destId="{A9329902-E287-594C-A000-87C94938C901}" srcOrd="0" destOrd="0" presId="urn:microsoft.com/office/officeart/2005/8/layout/radial4"/>
    <dgm:cxn modelId="{362A0545-1D8D-A844-85BE-5E3A9AD074F6}" srcId="{3531889A-31DB-7645-B0D7-189DA4DF18F1}" destId="{6F1D709B-6661-0D47-BD45-A1CC1B9231F3}" srcOrd="1" destOrd="0" parTransId="{BFD28B6E-3CCA-6943-A9A6-429B723DB339}" sibTransId="{15B79C7D-4986-3947-81D7-33DC20AB2FFD}"/>
    <dgm:cxn modelId="{188B1BA9-4982-DB41-B1D6-E62E2D504A7C}" srcId="{3531889A-31DB-7645-B0D7-189DA4DF18F1}" destId="{04EEF0CC-7F07-E840-82FB-0BAAB24C6CAE}" srcOrd="2" destOrd="0" parTransId="{BD6ADC6A-36B7-594F-AD02-3703CD90E276}" sibTransId="{59B3B778-4F20-A04D-A9F6-7B8D13924C49}"/>
    <dgm:cxn modelId="{91F0ED2D-055A-EF49-8B44-18018190CF02}" type="presParOf" srcId="{DE127C46-3D8A-D34C-8ECA-5015CD321DF3}" destId="{79FDC6E4-1C7F-CA4A-B26E-10B2E17B2BE7}" srcOrd="0" destOrd="0" presId="urn:microsoft.com/office/officeart/2005/8/layout/radial4"/>
    <dgm:cxn modelId="{D3A395B7-6AA3-9847-B464-C8EF64047FD2}" type="presParOf" srcId="{DE127C46-3D8A-D34C-8ECA-5015CD321DF3}" destId="{788054E8-61E8-234C-B26B-285D6913ADBD}" srcOrd="1" destOrd="0" presId="urn:microsoft.com/office/officeart/2005/8/layout/radial4"/>
    <dgm:cxn modelId="{52D84C16-9C83-E44B-8EE9-4FE599B4A345}" type="presParOf" srcId="{DE127C46-3D8A-D34C-8ECA-5015CD321DF3}" destId="{BE5284AD-D793-E04D-AC64-ED48DCE16ABD}" srcOrd="2" destOrd="0" presId="urn:microsoft.com/office/officeart/2005/8/layout/radial4"/>
    <dgm:cxn modelId="{ADF349A4-CDD4-C04B-8885-0C9B6110A34C}" type="presParOf" srcId="{DE127C46-3D8A-D34C-8ECA-5015CD321DF3}" destId="{57AD0D24-AF1C-3E42-A6D9-E47AB4F9B5B3}" srcOrd="3" destOrd="0" presId="urn:microsoft.com/office/officeart/2005/8/layout/radial4"/>
    <dgm:cxn modelId="{63775DFF-53CA-A246-8944-774334B57A83}" type="presParOf" srcId="{DE127C46-3D8A-D34C-8ECA-5015CD321DF3}" destId="{ADF133D5-5D51-F249-8FCF-2D046B346F4B}" srcOrd="4" destOrd="0" presId="urn:microsoft.com/office/officeart/2005/8/layout/radial4"/>
    <dgm:cxn modelId="{D903AC78-E4BC-5C45-AC3F-73241AEF4042}" type="presParOf" srcId="{DE127C46-3D8A-D34C-8ECA-5015CD321DF3}" destId="{FD987FE0-7E49-F649-85D8-65037A960C4B}" srcOrd="5" destOrd="0" presId="urn:microsoft.com/office/officeart/2005/8/layout/radial4"/>
    <dgm:cxn modelId="{EAB166E3-625B-7D48-9592-BA94DB5CDE54}" type="presParOf" srcId="{DE127C46-3D8A-D34C-8ECA-5015CD321DF3}" destId="{C15E460C-2D94-A14D-8EF4-E0548595F8A5}" srcOrd="6" destOrd="0" presId="urn:microsoft.com/office/officeart/2005/8/layout/radial4"/>
    <dgm:cxn modelId="{4CBA7B92-D4C5-384E-ADB9-BDC7983461AC}" type="presParOf" srcId="{DE127C46-3D8A-D34C-8ECA-5015CD321DF3}" destId="{A9329902-E287-594C-A000-87C94938C901}" srcOrd="7" destOrd="0" presId="urn:microsoft.com/office/officeart/2005/8/layout/radial4"/>
    <dgm:cxn modelId="{A2172D9D-C894-C34F-9FD0-39784DB01471}" type="presParOf" srcId="{DE127C46-3D8A-D34C-8ECA-5015CD321DF3}" destId="{2B9328F0-95E9-4E4A-8872-615F310650D7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5F368B7-DFF4-9848-AA1B-4CA8F40BFA09}" type="doc">
      <dgm:prSet loTypeId="urn:microsoft.com/office/officeart/2005/8/layout/list1" loCatId="" qsTypeId="urn:microsoft.com/office/officeart/2005/8/quickstyle/simple4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6B25E4A1-F9DF-2C48-8C8D-5B15E21A5AC0}">
      <dgm:prSet phldrT="[Text]" custT="1"/>
      <dgm:spPr/>
      <dgm:t>
        <a:bodyPr/>
        <a:lstStyle/>
        <a:p>
          <a:r>
            <a:rPr lang="en-US" sz="1600" dirty="0" smtClean="0"/>
            <a:t>İlk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etapta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oynatılan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oyunlar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zor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oluyor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yai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grubundan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dolayı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özellikle</a:t>
          </a:r>
          <a:r>
            <a:rPr lang="en-US" sz="1600" baseline="0" dirty="0" smtClean="0"/>
            <a:t> 6-7. </a:t>
          </a:r>
          <a:r>
            <a:rPr lang="en-US" sz="1600" baseline="0" dirty="0" err="1" smtClean="0"/>
            <a:t>sınıflar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birbileri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ile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dalga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geçebiliyorlar</a:t>
          </a:r>
          <a:endParaRPr lang="en-US" sz="1600" dirty="0"/>
        </a:p>
      </dgm:t>
    </dgm:pt>
    <dgm:pt modelId="{E2D538F4-8DD9-0B45-A3D6-DEEF0C084776}" type="parTrans" cxnId="{BF09245D-27CD-6B45-86A8-73A2FF45ECAE}">
      <dgm:prSet/>
      <dgm:spPr/>
      <dgm:t>
        <a:bodyPr/>
        <a:lstStyle/>
        <a:p>
          <a:endParaRPr lang="en-US"/>
        </a:p>
      </dgm:t>
    </dgm:pt>
    <dgm:pt modelId="{28CDE52E-DC3C-4B41-8062-4D84D1B7AB3C}" type="sibTrans" cxnId="{BF09245D-27CD-6B45-86A8-73A2FF45ECAE}">
      <dgm:prSet/>
      <dgm:spPr/>
      <dgm:t>
        <a:bodyPr/>
        <a:lstStyle/>
        <a:p>
          <a:endParaRPr lang="en-US"/>
        </a:p>
      </dgm:t>
    </dgm:pt>
    <dgm:pt modelId="{B89732FD-CAAA-744D-9F3B-F56988C98893}">
      <dgm:prSet phldrT="[Text]" custT="1"/>
      <dgm:spPr/>
      <dgm:t>
        <a:bodyPr/>
        <a:lstStyle/>
        <a:p>
          <a:r>
            <a:rPr lang="en-US" sz="1600" dirty="0" err="1" smtClean="0"/>
            <a:t>Sosyal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bilgiler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ders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programı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çok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sıkıştırılmış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bir</a:t>
          </a:r>
          <a:r>
            <a:rPr lang="en-US" sz="1600" baseline="0" dirty="0" smtClean="0"/>
            <a:t> program </a:t>
          </a:r>
          <a:r>
            <a:rPr lang="en-US" sz="1600" baseline="0" dirty="0" err="1" smtClean="0"/>
            <a:t>bununla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beraber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sınıf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ortamlarımız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oyun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oynamaya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pek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uygun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değil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bu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açıdan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sıkıntılı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bir</a:t>
          </a:r>
          <a:r>
            <a:rPr lang="en-US" sz="1600" baseline="0" dirty="0" smtClean="0"/>
            <a:t> durum </a:t>
          </a:r>
          <a:r>
            <a:rPr lang="en-US" sz="1600" baseline="0" dirty="0" err="1" smtClean="0"/>
            <a:t>var</a:t>
          </a:r>
          <a:endParaRPr lang="en-US" sz="1600" dirty="0"/>
        </a:p>
      </dgm:t>
    </dgm:pt>
    <dgm:pt modelId="{92FCFB80-BA7E-6348-8C21-09B8D4EB20C9}" type="parTrans" cxnId="{990D8BC5-0B59-AC45-8B0F-60FD9FEF2C78}">
      <dgm:prSet/>
      <dgm:spPr/>
      <dgm:t>
        <a:bodyPr/>
        <a:lstStyle/>
        <a:p>
          <a:endParaRPr lang="en-US"/>
        </a:p>
      </dgm:t>
    </dgm:pt>
    <dgm:pt modelId="{345BA44F-CAA8-674B-A0CB-A17F2701B4EA}" type="sibTrans" cxnId="{990D8BC5-0B59-AC45-8B0F-60FD9FEF2C78}">
      <dgm:prSet/>
      <dgm:spPr/>
      <dgm:t>
        <a:bodyPr/>
        <a:lstStyle/>
        <a:p>
          <a:endParaRPr lang="en-US"/>
        </a:p>
      </dgm:t>
    </dgm:pt>
    <dgm:pt modelId="{E18272C0-7903-3641-9802-2B235600205C}" type="pres">
      <dgm:prSet presAssocID="{05F368B7-DFF4-9848-AA1B-4CA8F40BFA09}" presName="linear" presStyleCnt="0">
        <dgm:presLayoutVars>
          <dgm:dir/>
          <dgm:animLvl val="lvl"/>
          <dgm:resizeHandles val="exact"/>
        </dgm:presLayoutVars>
      </dgm:prSet>
      <dgm:spPr/>
    </dgm:pt>
    <dgm:pt modelId="{D6B80B31-0D48-C942-A776-CD341E0EA39A}" type="pres">
      <dgm:prSet presAssocID="{6B25E4A1-F9DF-2C48-8C8D-5B15E21A5AC0}" presName="parentLin" presStyleCnt="0"/>
      <dgm:spPr/>
    </dgm:pt>
    <dgm:pt modelId="{43D2D0A0-02FA-B043-AF70-9B72E2FACAE5}" type="pres">
      <dgm:prSet presAssocID="{6B25E4A1-F9DF-2C48-8C8D-5B15E21A5AC0}" presName="parentLeftMargin" presStyleLbl="node1" presStyleIdx="0" presStyleCnt="2"/>
      <dgm:spPr/>
    </dgm:pt>
    <dgm:pt modelId="{5E8E04DE-F87C-C74E-8933-C55B38EBC6BB}" type="pres">
      <dgm:prSet presAssocID="{6B25E4A1-F9DF-2C48-8C8D-5B15E21A5AC0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90F745-45CC-0F42-962D-20F55210E8D7}" type="pres">
      <dgm:prSet presAssocID="{6B25E4A1-F9DF-2C48-8C8D-5B15E21A5AC0}" presName="negativeSpace" presStyleCnt="0"/>
      <dgm:spPr/>
    </dgm:pt>
    <dgm:pt modelId="{B4C026C4-95D9-B04B-9F65-52AE4F31E508}" type="pres">
      <dgm:prSet presAssocID="{6B25E4A1-F9DF-2C48-8C8D-5B15E21A5AC0}" presName="childText" presStyleLbl="conFgAcc1" presStyleIdx="0" presStyleCnt="2">
        <dgm:presLayoutVars>
          <dgm:bulletEnabled val="1"/>
        </dgm:presLayoutVars>
      </dgm:prSet>
      <dgm:spPr/>
    </dgm:pt>
    <dgm:pt modelId="{8D9ACA44-9B9A-7847-BEAC-47EDB2DA9B14}" type="pres">
      <dgm:prSet presAssocID="{28CDE52E-DC3C-4B41-8062-4D84D1B7AB3C}" presName="spaceBetweenRectangles" presStyleCnt="0"/>
      <dgm:spPr/>
    </dgm:pt>
    <dgm:pt modelId="{030DD317-DF8D-0B49-8EBD-75CFF848A9F5}" type="pres">
      <dgm:prSet presAssocID="{B89732FD-CAAA-744D-9F3B-F56988C98893}" presName="parentLin" presStyleCnt="0"/>
      <dgm:spPr/>
    </dgm:pt>
    <dgm:pt modelId="{FDF52B94-1DB8-1E43-8898-525AFB1D947E}" type="pres">
      <dgm:prSet presAssocID="{B89732FD-CAAA-744D-9F3B-F56988C98893}" presName="parentLeftMargin" presStyleLbl="node1" presStyleIdx="0" presStyleCnt="2"/>
      <dgm:spPr/>
    </dgm:pt>
    <dgm:pt modelId="{79710983-686E-8147-9EDE-DDBBD3A6E973}" type="pres">
      <dgm:prSet presAssocID="{B89732FD-CAAA-744D-9F3B-F56988C9889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F787EC-C8D9-AD43-A740-E53261409E6F}" type="pres">
      <dgm:prSet presAssocID="{B89732FD-CAAA-744D-9F3B-F56988C98893}" presName="negativeSpace" presStyleCnt="0"/>
      <dgm:spPr/>
    </dgm:pt>
    <dgm:pt modelId="{8B10AC68-A31A-524A-8102-DC59A1021912}" type="pres">
      <dgm:prSet presAssocID="{B89732FD-CAAA-744D-9F3B-F56988C98893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8B5E0CD0-C1C2-1C4A-B4AB-6FF5E6416C20}" type="presOf" srcId="{6B25E4A1-F9DF-2C48-8C8D-5B15E21A5AC0}" destId="{5E8E04DE-F87C-C74E-8933-C55B38EBC6BB}" srcOrd="1" destOrd="0" presId="urn:microsoft.com/office/officeart/2005/8/layout/list1"/>
    <dgm:cxn modelId="{76ADCB98-5E6A-C845-B715-7474EA2B7E45}" type="presOf" srcId="{B89732FD-CAAA-744D-9F3B-F56988C98893}" destId="{79710983-686E-8147-9EDE-DDBBD3A6E973}" srcOrd="1" destOrd="0" presId="urn:microsoft.com/office/officeart/2005/8/layout/list1"/>
    <dgm:cxn modelId="{A160BAD6-AAFE-0346-A40F-F28DC0CFC0D0}" type="presOf" srcId="{05F368B7-DFF4-9848-AA1B-4CA8F40BFA09}" destId="{E18272C0-7903-3641-9802-2B235600205C}" srcOrd="0" destOrd="0" presId="urn:microsoft.com/office/officeart/2005/8/layout/list1"/>
    <dgm:cxn modelId="{25BD6FFF-AB73-1649-AE38-D401D5CA567B}" type="presOf" srcId="{B89732FD-CAAA-744D-9F3B-F56988C98893}" destId="{FDF52B94-1DB8-1E43-8898-525AFB1D947E}" srcOrd="0" destOrd="0" presId="urn:microsoft.com/office/officeart/2005/8/layout/list1"/>
    <dgm:cxn modelId="{5DF235D4-66BF-DB44-B11C-DFAD534D7337}" type="presOf" srcId="{6B25E4A1-F9DF-2C48-8C8D-5B15E21A5AC0}" destId="{43D2D0A0-02FA-B043-AF70-9B72E2FACAE5}" srcOrd="0" destOrd="0" presId="urn:microsoft.com/office/officeart/2005/8/layout/list1"/>
    <dgm:cxn modelId="{BF09245D-27CD-6B45-86A8-73A2FF45ECAE}" srcId="{05F368B7-DFF4-9848-AA1B-4CA8F40BFA09}" destId="{6B25E4A1-F9DF-2C48-8C8D-5B15E21A5AC0}" srcOrd="0" destOrd="0" parTransId="{E2D538F4-8DD9-0B45-A3D6-DEEF0C084776}" sibTransId="{28CDE52E-DC3C-4B41-8062-4D84D1B7AB3C}"/>
    <dgm:cxn modelId="{990D8BC5-0B59-AC45-8B0F-60FD9FEF2C78}" srcId="{05F368B7-DFF4-9848-AA1B-4CA8F40BFA09}" destId="{B89732FD-CAAA-744D-9F3B-F56988C98893}" srcOrd="1" destOrd="0" parTransId="{92FCFB80-BA7E-6348-8C21-09B8D4EB20C9}" sibTransId="{345BA44F-CAA8-674B-A0CB-A17F2701B4EA}"/>
    <dgm:cxn modelId="{765CF6A2-4E60-7E46-95C1-FC796A0B49A8}" type="presParOf" srcId="{E18272C0-7903-3641-9802-2B235600205C}" destId="{D6B80B31-0D48-C942-A776-CD341E0EA39A}" srcOrd="0" destOrd="0" presId="urn:microsoft.com/office/officeart/2005/8/layout/list1"/>
    <dgm:cxn modelId="{6BDD613B-C15A-4E44-8A20-4E3FEDDEF7A6}" type="presParOf" srcId="{D6B80B31-0D48-C942-A776-CD341E0EA39A}" destId="{43D2D0A0-02FA-B043-AF70-9B72E2FACAE5}" srcOrd="0" destOrd="0" presId="urn:microsoft.com/office/officeart/2005/8/layout/list1"/>
    <dgm:cxn modelId="{684CF557-FC58-C743-BFC1-B493E04026A9}" type="presParOf" srcId="{D6B80B31-0D48-C942-A776-CD341E0EA39A}" destId="{5E8E04DE-F87C-C74E-8933-C55B38EBC6BB}" srcOrd="1" destOrd="0" presId="urn:microsoft.com/office/officeart/2005/8/layout/list1"/>
    <dgm:cxn modelId="{0665D426-2134-3742-B891-A2BC8D8BCE40}" type="presParOf" srcId="{E18272C0-7903-3641-9802-2B235600205C}" destId="{D990F745-45CC-0F42-962D-20F55210E8D7}" srcOrd="1" destOrd="0" presId="urn:microsoft.com/office/officeart/2005/8/layout/list1"/>
    <dgm:cxn modelId="{F661E939-4D27-3942-A88C-14A651FE49EF}" type="presParOf" srcId="{E18272C0-7903-3641-9802-2B235600205C}" destId="{B4C026C4-95D9-B04B-9F65-52AE4F31E508}" srcOrd="2" destOrd="0" presId="urn:microsoft.com/office/officeart/2005/8/layout/list1"/>
    <dgm:cxn modelId="{5F95DBD0-230A-EE45-B276-F52769FD66CA}" type="presParOf" srcId="{E18272C0-7903-3641-9802-2B235600205C}" destId="{8D9ACA44-9B9A-7847-BEAC-47EDB2DA9B14}" srcOrd="3" destOrd="0" presId="urn:microsoft.com/office/officeart/2005/8/layout/list1"/>
    <dgm:cxn modelId="{817D7E50-14EE-0041-88AD-D3E8AD0ED601}" type="presParOf" srcId="{E18272C0-7903-3641-9802-2B235600205C}" destId="{030DD317-DF8D-0B49-8EBD-75CFF848A9F5}" srcOrd="4" destOrd="0" presId="urn:microsoft.com/office/officeart/2005/8/layout/list1"/>
    <dgm:cxn modelId="{5F61AF7B-1881-774D-9922-AA45460CCB74}" type="presParOf" srcId="{030DD317-DF8D-0B49-8EBD-75CFF848A9F5}" destId="{FDF52B94-1DB8-1E43-8898-525AFB1D947E}" srcOrd="0" destOrd="0" presId="urn:microsoft.com/office/officeart/2005/8/layout/list1"/>
    <dgm:cxn modelId="{551C4AD9-F341-7C43-B438-691321A8D726}" type="presParOf" srcId="{030DD317-DF8D-0B49-8EBD-75CFF848A9F5}" destId="{79710983-686E-8147-9EDE-DDBBD3A6E973}" srcOrd="1" destOrd="0" presId="urn:microsoft.com/office/officeart/2005/8/layout/list1"/>
    <dgm:cxn modelId="{C8CBC7EB-2748-9E4E-ADE0-EAE345B9CB26}" type="presParOf" srcId="{E18272C0-7903-3641-9802-2B235600205C}" destId="{F1F787EC-C8D9-AD43-A740-E53261409E6F}" srcOrd="5" destOrd="0" presId="urn:microsoft.com/office/officeart/2005/8/layout/list1"/>
    <dgm:cxn modelId="{F49998A1-10F5-DC45-B5B2-BEEEDA633379}" type="presParOf" srcId="{E18272C0-7903-3641-9802-2B235600205C}" destId="{8B10AC68-A31A-524A-8102-DC59A102191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5F368B7-DFF4-9848-AA1B-4CA8F40BFA09}" type="doc">
      <dgm:prSet loTypeId="urn:microsoft.com/office/officeart/2005/8/layout/list1" loCatId="" qsTypeId="urn:microsoft.com/office/officeart/2005/8/quickstyle/simple4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6B25E4A1-F9DF-2C48-8C8D-5B15E21A5AC0}">
      <dgm:prSet phldrT="[Text]" custT="1"/>
      <dgm:spPr/>
      <dgm:t>
        <a:bodyPr/>
        <a:lstStyle/>
        <a:p>
          <a:r>
            <a:rPr lang="en-US" sz="1600" dirty="0" smtClean="0"/>
            <a:t>Program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esnek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değil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öğrencilerimize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özellikle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fiziksel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olarak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etkinlik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yaptıramayacağımız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başlıklar</a:t>
          </a:r>
          <a:r>
            <a:rPr lang="en-US" sz="1600" baseline="0" dirty="0" smtClean="0"/>
            <a:t> var. </a:t>
          </a:r>
          <a:r>
            <a:rPr lang="en-US" sz="1600" baseline="0" dirty="0" err="1" smtClean="0"/>
            <a:t>Oyun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oynattığımız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zaman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dersi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boş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sanıyorlar</a:t>
          </a:r>
          <a:endParaRPr lang="en-US" sz="1600" dirty="0"/>
        </a:p>
      </dgm:t>
    </dgm:pt>
    <dgm:pt modelId="{E2D538F4-8DD9-0B45-A3D6-DEEF0C084776}" type="parTrans" cxnId="{BF09245D-27CD-6B45-86A8-73A2FF45ECAE}">
      <dgm:prSet/>
      <dgm:spPr/>
      <dgm:t>
        <a:bodyPr/>
        <a:lstStyle/>
        <a:p>
          <a:endParaRPr lang="en-US"/>
        </a:p>
      </dgm:t>
    </dgm:pt>
    <dgm:pt modelId="{28CDE52E-DC3C-4B41-8062-4D84D1B7AB3C}" type="sibTrans" cxnId="{BF09245D-27CD-6B45-86A8-73A2FF45ECAE}">
      <dgm:prSet/>
      <dgm:spPr/>
      <dgm:t>
        <a:bodyPr/>
        <a:lstStyle/>
        <a:p>
          <a:endParaRPr lang="en-US"/>
        </a:p>
      </dgm:t>
    </dgm:pt>
    <dgm:pt modelId="{B89732FD-CAAA-744D-9F3B-F56988C98893}">
      <dgm:prSet phldrT="[Text]" custT="1"/>
      <dgm:spPr/>
      <dgm:t>
        <a:bodyPr/>
        <a:lstStyle/>
        <a:p>
          <a:r>
            <a:rPr lang="en-US" sz="1600" dirty="0" smtClean="0"/>
            <a:t>*</a:t>
          </a:r>
          <a:r>
            <a:rPr lang="en-US" sz="1600" baseline="0" dirty="0" smtClean="0"/>
            <a:t> Program </a:t>
          </a:r>
          <a:r>
            <a:rPr lang="en-US" sz="1600" baseline="0" dirty="0" err="1" smtClean="0"/>
            <a:t>uygunluğu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kişiye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göre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değişir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oyun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öğretimi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ve</a:t>
          </a:r>
          <a:r>
            <a:rPr lang="en-US" sz="1600" baseline="0" dirty="0" smtClean="0"/>
            <a:t> drama </a:t>
          </a:r>
          <a:r>
            <a:rPr lang="en-US" sz="1600" baseline="0" dirty="0" err="1" smtClean="0"/>
            <a:t>derlsleri</a:t>
          </a:r>
          <a:r>
            <a:rPr lang="en-US" sz="1600" baseline="0" dirty="0" smtClean="0"/>
            <a:t> her </a:t>
          </a:r>
          <a:r>
            <a:rPr lang="en-US" sz="1600" baseline="0" dirty="0" err="1" smtClean="0"/>
            <a:t>üniversitede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aynı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değil</a:t>
          </a:r>
          <a:endParaRPr lang="en-US" sz="1600" dirty="0"/>
        </a:p>
      </dgm:t>
    </dgm:pt>
    <dgm:pt modelId="{92FCFB80-BA7E-6348-8C21-09B8D4EB20C9}" type="parTrans" cxnId="{990D8BC5-0B59-AC45-8B0F-60FD9FEF2C78}">
      <dgm:prSet/>
      <dgm:spPr/>
      <dgm:t>
        <a:bodyPr/>
        <a:lstStyle/>
        <a:p>
          <a:endParaRPr lang="en-US"/>
        </a:p>
      </dgm:t>
    </dgm:pt>
    <dgm:pt modelId="{345BA44F-CAA8-674B-A0CB-A17F2701B4EA}" type="sibTrans" cxnId="{990D8BC5-0B59-AC45-8B0F-60FD9FEF2C78}">
      <dgm:prSet/>
      <dgm:spPr/>
      <dgm:t>
        <a:bodyPr/>
        <a:lstStyle/>
        <a:p>
          <a:endParaRPr lang="en-US"/>
        </a:p>
      </dgm:t>
    </dgm:pt>
    <dgm:pt modelId="{E18272C0-7903-3641-9802-2B235600205C}" type="pres">
      <dgm:prSet presAssocID="{05F368B7-DFF4-9848-AA1B-4CA8F40BFA09}" presName="linear" presStyleCnt="0">
        <dgm:presLayoutVars>
          <dgm:dir/>
          <dgm:animLvl val="lvl"/>
          <dgm:resizeHandles val="exact"/>
        </dgm:presLayoutVars>
      </dgm:prSet>
      <dgm:spPr/>
    </dgm:pt>
    <dgm:pt modelId="{D6B80B31-0D48-C942-A776-CD341E0EA39A}" type="pres">
      <dgm:prSet presAssocID="{6B25E4A1-F9DF-2C48-8C8D-5B15E21A5AC0}" presName="parentLin" presStyleCnt="0"/>
      <dgm:spPr/>
    </dgm:pt>
    <dgm:pt modelId="{43D2D0A0-02FA-B043-AF70-9B72E2FACAE5}" type="pres">
      <dgm:prSet presAssocID="{6B25E4A1-F9DF-2C48-8C8D-5B15E21A5AC0}" presName="parentLeftMargin" presStyleLbl="node1" presStyleIdx="0" presStyleCnt="2"/>
      <dgm:spPr/>
    </dgm:pt>
    <dgm:pt modelId="{5E8E04DE-F87C-C74E-8933-C55B38EBC6BB}" type="pres">
      <dgm:prSet presAssocID="{6B25E4A1-F9DF-2C48-8C8D-5B15E21A5AC0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90F745-45CC-0F42-962D-20F55210E8D7}" type="pres">
      <dgm:prSet presAssocID="{6B25E4A1-F9DF-2C48-8C8D-5B15E21A5AC0}" presName="negativeSpace" presStyleCnt="0"/>
      <dgm:spPr/>
    </dgm:pt>
    <dgm:pt modelId="{B4C026C4-95D9-B04B-9F65-52AE4F31E508}" type="pres">
      <dgm:prSet presAssocID="{6B25E4A1-F9DF-2C48-8C8D-5B15E21A5AC0}" presName="childText" presStyleLbl="conFgAcc1" presStyleIdx="0" presStyleCnt="2">
        <dgm:presLayoutVars>
          <dgm:bulletEnabled val="1"/>
        </dgm:presLayoutVars>
      </dgm:prSet>
      <dgm:spPr/>
    </dgm:pt>
    <dgm:pt modelId="{8D9ACA44-9B9A-7847-BEAC-47EDB2DA9B14}" type="pres">
      <dgm:prSet presAssocID="{28CDE52E-DC3C-4B41-8062-4D84D1B7AB3C}" presName="spaceBetweenRectangles" presStyleCnt="0"/>
      <dgm:spPr/>
    </dgm:pt>
    <dgm:pt modelId="{030DD317-DF8D-0B49-8EBD-75CFF848A9F5}" type="pres">
      <dgm:prSet presAssocID="{B89732FD-CAAA-744D-9F3B-F56988C98893}" presName="parentLin" presStyleCnt="0"/>
      <dgm:spPr/>
    </dgm:pt>
    <dgm:pt modelId="{FDF52B94-1DB8-1E43-8898-525AFB1D947E}" type="pres">
      <dgm:prSet presAssocID="{B89732FD-CAAA-744D-9F3B-F56988C98893}" presName="parentLeftMargin" presStyleLbl="node1" presStyleIdx="0" presStyleCnt="2"/>
      <dgm:spPr/>
    </dgm:pt>
    <dgm:pt modelId="{79710983-686E-8147-9EDE-DDBBD3A6E973}" type="pres">
      <dgm:prSet presAssocID="{B89732FD-CAAA-744D-9F3B-F56988C9889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F787EC-C8D9-AD43-A740-E53261409E6F}" type="pres">
      <dgm:prSet presAssocID="{B89732FD-CAAA-744D-9F3B-F56988C98893}" presName="negativeSpace" presStyleCnt="0"/>
      <dgm:spPr/>
    </dgm:pt>
    <dgm:pt modelId="{8B10AC68-A31A-524A-8102-DC59A1021912}" type="pres">
      <dgm:prSet presAssocID="{B89732FD-CAAA-744D-9F3B-F56988C98893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F80F6088-0478-5F4A-8569-FF7F80F771B3}" type="presOf" srcId="{B89732FD-CAAA-744D-9F3B-F56988C98893}" destId="{FDF52B94-1DB8-1E43-8898-525AFB1D947E}" srcOrd="0" destOrd="0" presId="urn:microsoft.com/office/officeart/2005/8/layout/list1"/>
    <dgm:cxn modelId="{B11D41D9-DD5B-F340-8D47-C6D7D983A636}" type="presOf" srcId="{6B25E4A1-F9DF-2C48-8C8D-5B15E21A5AC0}" destId="{43D2D0A0-02FA-B043-AF70-9B72E2FACAE5}" srcOrd="0" destOrd="0" presId="urn:microsoft.com/office/officeart/2005/8/layout/list1"/>
    <dgm:cxn modelId="{BF09245D-27CD-6B45-86A8-73A2FF45ECAE}" srcId="{05F368B7-DFF4-9848-AA1B-4CA8F40BFA09}" destId="{6B25E4A1-F9DF-2C48-8C8D-5B15E21A5AC0}" srcOrd="0" destOrd="0" parTransId="{E2D538F4-8DD9-0B45-A3D6-DEEF0C084776}" sibTransId="{28CDE52E-DC3C-4B41-8062-4D84D1B7AB3C}"/>
    <dgm:cxn modelId="{990D8BC5-0B59-AC45-8B0F-60FD9FEF2C78}" srcId="{05F368B7-DFF4-9848-AA1B-4CA8F40BFA09}" destId="{B89732FD-CAAA-744D-9F3B-F56988C98893}" srcOrd="1" destOrd="0" parTransId="{92FCFB80-BA7E-6348-8C21-09B8D4EB20C9}" sibTransId="{345BA44F-CAA8-674B-A0CB-A17F2701B4EA}"/>
    <dgm:cxn modelId="{073C001D-8FF5-F043-BFFF-E072F179B52F}" type="presOf" srcId="{05F368B7-DFF4-9848-AA1B-4CA8F40BFA09}" destId="{E18272C0-7903-3641-9802-2B235600205C}" srcOrd="0" destOrd="0" presId="urn:microsoft.com/office/officeart/2005/8/layout/list1"/>
    <dgm:cxn modelId="{B952E58B-440C-E342-AD5B-0C06EF166EB6}" type="presOf" srcId="{B89732FD-CAAA-744D-9F3B-F56988C98893}" destId="{79710983-686E-8147-9EDE-DDBBD3A6E973}" srcOrd="1" destOrd="0" presId="urn:microsoft.com/office/officeart/2005/8/layout/list1"/>
    <dgm:cxn modelId="{E465E603-80FF-744A-BA95-9AE58D4C65E5}" type="presOf" srcId="{6B25E4A1-F9DF-2C48-8C8D-5B15E21A5AC0}" destId="{5E8E04DE-F87C-C74E-8933-C55B38EBC6BB}" srcOrd="1" destOrd="0" presId="urn:microsoft.com/office/officeart/2005/8/layout/list1"/>
    <dgm:cxn modelId="{61B71C4C-08F1-E14E-97DC-60A783FBA33D}" type="presParOf" srcId="{E18272C0-7903-3641-9802-2B235600205C}" destId="{D6B80B31-0D48-C942-A776-CD341E0EA39A}" srcOrd="0" destOrd="0" presId="urn:microsoft.com/office/officeart/2005/8/layout/list1"/>
    <dgm:cxn modelId="{EEC785A7-B8EA-7A4A-B7C6-209288E5074B}" type="presParOf" srcId="{D6B80B31-0D48-C942-A776-CD341E0EA39A}" destId="{43D2D0A0-02FA-B043-AF70-9B72E2FACAE5}" srcOrd="0" destOrd="0" presId="urn:microsoft.com/office/officeart/2005/8/layout/list1"/>
    <dgm:cxn modelId="{AD97D9AB-CAA2-A349-81FF-4EF08EE2F5B6}" type="presParOf" srcId="{D6B80B31-0D48-C942-A776-CD341E0EA39A}" destId="{5E8E04DE-F87C-C74E-8933-C55B38EBC6BB}" srcOrd="1" destOrd="0" presId="urn:microsoft.com/office/officeart/2005/8/layout/list1"/>
    <dgm:cxn modelId="{5E10EB8F-C69D-5E4C-A316-CB5830B688B4}" type="presParOf" srcId="{E18272C0-7903-3641-9802-2B235600205C}" destId="{D990F745-45CC-0F42-962D-20F55210E8D7}" srcOrd="1" destOrd="0" presId="urn:microsoft.com/office/officeart/2005/8/layout/list1"/>
    <dgm:cxn modelId="{A83C655B-3067-B846-A9BA-9666EF69760D}" type="presParOf" srcId="{E18272C0-7903-3641-9802-2B235600205C}" destId="{B4C026C4-95D9-B04B-9F65-52AE4F31E508}" srcOrd="2" destOrd="0" presId="urn:microsoft.com/office/officeart/2005/8/layout/list1"/>
    <dgm:cxn modelId="{DF69FD00-1444-6144-8728-EB8EA1ECAD97}" type="presParOf" srcId="{E18272C0-7903-3641-9802-2B235600205C}" destId="{8D9ACA44-9B9A-7847-BEAC-47EDB2DA9B14}" srcOrd="3" destOrd="0" presId="urn:microsoft.com/office/officeart/2005/8/layout/list1"/>
    <dgm:cxn modelId="{16544DDF-AD8A-6541-AAF8-1592D7BF58C7}" type="presParOf" srcId="{E18272C0-7903-3641-9802-2B235600205C}" destId="{030DD317-DF8D-0B49-8EBD-75CFF848A9F5}" srcOrd="4" destOrd="0" presId="urn:microsoft.com/office/officeart/2005/8/layout/list1"/>
    <dgm:cxn modelId="{AF2380B0-9B34-9B45-8546-9EB5014A684A}" type="presParOf" srcId="{030DD317-DF8D-0B49-8EBD-75CFF848A9F5}" destId="{FDF52B94-1DB8-1E43-8898-525AFB1D947E}" srcOrd="0" destOrd="0" presId="urn:microsoft.com/office/officeart/2005/8/layout/list1"/>
    <dgm:cxn modelId="{EC932784-75E3-0844-801C-C910B1BC5210}" type="presParOf" srcId="{030DD317-DF8D-0B49-8EBD-75CFF848A9F5}" destId="{79710983-686E-8147-9EDE-DDBBD3A6E973}" srcOrd="1" destOrd="0" presId="urn:microsoft.com/office/officeart/2005/8/layout/list1"/>
    <dgm:cxn modelId="{AF7B1BBE-79E3-0941-B239-5C0D5805D7AA}" type="presParOf" srcId="{E18272C0-7903-3641-9802-2B235600205C}" destId="{F1F787EC-C8D9-AD43-A740-E53261409E6F}" srcOrd="5" destOrd="0" presId="urn:microsoft.com/office/officeart/2005/8/layout/list1"/>
    <dgm:cxn modelId="{9D609107-143C-6341-AAF6-695A32F9127B}" type="presParOf" srcId="{E18272C0-7903-3641-9802-2B235600205C}" destId="{8B10AC68-A31A-524A-8102-DC59A102191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9480145-81DB-E149-83CD-F4240F0B9BBB}" type="doc">
      <dgm:prSet loTypeId="urn:microsoft.com/office/officeart/2005/8/layout/arrow3" loCatId="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D159BA5D-045F-DB4C-8DB6-DEE3AFE2C6EE}">
      <dgm:prSet/>
      <dgm:spPr/>
      <dgm:t>
        <a:bodyPr/>
        <a:lstStyle/>
        <a:p>
          <a:pPr rtl="0"/>
          <a:r>
            <a:rPr lang="en-US" dirty="0" err="1" smtClean="0"/>
            <a:t>Beden</a:t>
          </a:r>
          <a:r>
            <a:rPr lang="en-US" dirty="0" smtClean="0"/>
            <a:t> </a:t>
          </a:r>
          <a:r>
            <a:rPr lang="en-US" dirty="0" err="1" smtClean="0"/>
            <a:t>Eğitimi</a:t>
          </a:r>
          <a:endParaRPr lang="en-US" dirty="0"/>
        </a:p>
      </dgm:t>
    </dgm:pt>
    <dgm:pt modelId="{81DE9DE7-71B4-7E44-A47C-5334AEABBAEF}" type="parTrans" cxnId="{8D85E799-02F2-8743-991D-437AEA9FFD5A}">
      <dgm:prSet/>
      <dgm:spPr/>
      <dgm:t>
        <a:bodyPr/>
        <a:lstStyle/>
        <a:p>
          <a:endParaRPr lang="en-US"/>
        </a:p>
      </dgm:t>
    </dgm:pt>
    <dgm:pt modelId="{174F97E2-8C66-D144-8F6B-C0D9A76EC75B}" type="sibTrans" cxnId="{8D85E799-02F2-8743-991D-437AEA9FFD5A}">
      <dgm:prSet/>
      <dgm:spPr/>
      <dgm:t>
        <a:bodyPr/>
        <a:lstStyle/>
        <a:p>
          <a:endParaRPr lang="en-US"/>
        </a:p>
      </dgm:t>
    </dgm:pt>
    <dgm:pt modelId="{5FA35DF5-2AAD-C241-8BF9-743BFC4AD160}">
      <dgm:prSet/>
      <dgm:spPr/>
      <dgm:t>
        <a:bodyPr/>
        <a:lstStyle/>
        <a:p>
          <a:pPr rtl="0"/>
          <a:r>
            <a:rPr lang="en-US" dirty="0" err="1" smtClean="0"/>
            <a:t>Oyun</a:t>
          </a:r>
          <a:r>
            <a:rPr lang="en-US" dirty="0" smtClean="0"/>
            <a:t> </a:t>
          </a:r>
          <a:r>
            <a:rPr lang="en-US" dirty="0" err="1" smtClean="0"/>
            <a:t>Öğretimi</a:t>
          </a:r>
          <a:endParaRPr lang="en-US" dirty="0"/>
        </a:p>
      </dgm:t>
    </dgm:pt>
    <dgm:pt modelId="{C226C063-769D-2B4D-A6CC-FC30615AEF95}" type="parTrans" cxnId="{67946686-E3EA-6745-B1FF-11740645293E}">
      <dgm:prSet/>
      <dgm:spPr/>
      <dgm:t>
        <a:bodyPr/>
        <a:lstStyle/>
        <a:p>
          <a:endParaRPr lang="en-US"/>
        </a:p>
      </dgm:t>
    </dgm:pt>
    <dgm:pt modelId="{17D6EE22-AB86-3E4F-A63F-1C76DCCD2828}" type="sibTrans" cxnId="{67946686-E3EA-6745-B1FF-11740645293E}">
      <dgm:prSet/>
      <dgm:spPr/>
      <dgm:t>
        <a:bodyPr/>
        <a:lstStyle/>
        <a:p>
          <a:endParaRPr lang="en-US"/>
        </a:p>
      </dgm:t>
    </dgm:pt>
    <dgm:pt modelId="{631DB7F1-B41E-2A4E-B1B7-91E3E38852B2}" type="pres">
      <dgm:prSet presAssocID="{29480145-81DB-E149-83CD-F4240F0B9BBB}" presName="compositeShape" presStyleCnt="0">
        <dgm:presLayoutVars>
          <dgm:chMax val="2"/>
          <dgm:dir/>
          <dgm:resizeHandles val="exact"/>
        </dgm:presLayoutVars>
      </dgm:prSet>
      <dgm:spPr/>
    </dgm:pt>
    <dgm:pt modelId="{0787A6BE-30A7-B74B-B611-E90C4264BBFF}" type="pres">
      <dgm:prSet presAssocID="{29480145-81DB-E149-83CD-F4240F0B9BBB}" presName="divider" presStyleLbl="fgShp" presStyleIdx="0" presStyleCnt="1"/>
      <dgm:spPr/>
    </dgm:pt>
    <dgm:pt modelId="{A93FE188-B668-1F40-BA9A-870151AE141E}" type="pres">
      <dgm:prSet presAssocID="{D159BA5D-045F-DB4C-8DB6-DEE3AFE2C6EE}" presName="downArrow" presStyleLbl="node1" presStyleIdx="0" presStyleCnt="2"/>
      <dgm:spPr/>
    </dgm:pt>
    <dgm:pt modelId="{B15D04DC-6FA2-6748-A2C0-B3F418EBEC3E}" type="pres">
      <dgm:prSet presAssocID="{D159BA5D-045F-DB4C-8DB6-DEE3AFE2C6EE}" presName="downArrowText" presStyleLbl="revTx" presStyleIdx="0" presStyleCnt="2">
        <dgm:presLayoutVars>
          <dgm:bulletEnabled val="1"/>
        </dgm:presLayoutVars>
      </dgm:prSet>
      <dgm:spPr/>
    </dgm:pt>
    <dgm:pt modelId="{F692C20F-E0F4-AF41-9DA5-9CF4BC6BA7EE}" type="pres">
      <dgm:prSet presAssocID="{5FA35DF5-2AAD-C241-8BF9-743BFC4AD160}" presName="upArrow" presStyleLbl="node1" presStyleIdx="1" presStyleCnt="2"/>
      <dgm:spPr/>
    </dgm:pt>
    <dgm:pt modelId="{FA49D6A3-C8DE-1C4B-98FE-70223A544040}" type="pres">
      <dgm:prSet presAssocID="{5FA35DF5-2AAD-C241-8BF9-743BFC4AD160}" presName="upArrow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E65A2ED-F0CF-5E42-A849-14064FBCEF9F}" type="presOf" srcId="{5FA35DF5-2AAD-C241-8BF9-743BFC4AD160}" destId="{FA49D6A3-C8DE-1C4B-98FE-70223A544040}" srcOrd="0" destOrd="0" presId="urn:microsoft.com/office/officeart/2005/8/layout/arrow3"/>
    <dgm:cxn modelId="{DDD25B53-A0D5-8346-9EE2-D7426EE7D77C}" type="presOf" srcId="{29480145-81DB-E149-83CD-F4240F0B9BBB}" destId="{631DB7F1-B41E-2A4E-B1B7-91E3E38852B2}" srcOrd="0" destOrd="0" presId="urn:microsoft.com/office/officeart/2005/8/layout/arrow3"/>
    <dgm:cxn modelId="{B3FDF6B3-78D8-634D-B70B-C8F684E12E1A}" type="presOf" srcId="{D159BA5D-045F-DB4C-8DB6-DEE3AFE2C6EE}" destId="{B15D04DC-6FA2-6748-A2C0-B3F418EBEC3E}" srcOrd="0" destOrd="0" presId="urn:microsoft.com/office/officeart/2005/8/layout/arrow3"/>
    <dgm:cxn modelId="{8D85E799-02F2-8743-991D-437AEA9FFD5A}" srcId="{29480145-81DB-E149-83CD-F4240F0B9BBB}" destId="{D159BA5D-045F-DB4C-8DB6-DEE3AFE2C6EE}" srcOrd="0" destOrd="0" parTransId="{81DE9DE7-71B4-7E44-A47C-5334AEABBAEF}" sibTransId="{174F97E2-8C66-D144-8F6B-C0D9A76EC75B}"/>
    <dgm:cxn modelId="{67946686-E3EA-6745-B1FF-11740645293E}" srcId="{29480145-81DB-E149-83CD-F4240F0B9BBB}" destId="{5FA35DF5-2AAD-C241-8BF9-743BFC4AD160}" srcOrd="1" destOrd="0" parTransId="{C226C063-769D-2B4D-A6CC-FC30615AEF95}" sibTransId="{17D6EE22-AB86-3E4F-A63F-1C76DCCD2828}"/>
    <dgm:cxn modelId="{67A7705D-AF6B-BF42-A86A-92A8BEADF6E9}" type="presParOf" srcId="{631DB7F1-B41E-2A4E-B1B7-91E3E38852B2}" destId="{0787A6BE-30A7-B74B-B611-E90C4264BBFF}" srcOrd="0" destOrd="0" presId="urn:microsoft.com/office/officeart/2005/8/layout/arrow3"/>
    <dgm:cxn modelId="{FB260ACA-0DCC-D44D-A6DC-6ED0DDE81D32}" type="presParOf" srcId="{631DB7F1-B41E-2A4E-B1B7-91E3E38852B2}" destId="{A93FE188-B668-1F40-BA9A-870151AE141E}" srcOrd="1" destOrd="0" presId="urn:microsoft.com/office/officeart/2005/8/layout/arrow3"/>
    <dgm:cxn modelId="{C8953277-A93C-A842-BFC5-376DE712F492}" type="presParOf" srcId="{631DB7F1-B41E-2A4E-B1B7-91E3E38852B2}" destId="{B15D04DC-6FA2-6748-A2C0-B3F418EBEC3E}" srcOrd="2" destOrd="0" presId="urn:microsoft.com/office/officeart/2005/8/layout/arrow3"/>
    <dgm:cxn modelId="{631F6E35-AC6A-A844-9CA9-A605206D213C}" type="presParOf" srcId="{631DB7F1-B41E-2A4E-B1B7-91E3E38852B2}" destId="{F692C20F-E0F4-AF41-9DA5-9CF4BC6BA7EE}" srcOrd="3" destOrd="0" presId="urn:microsoft.com/office/officeart/2005/8/layout/arrow3"/>
    <dgm:cxn modelId="{6A2B201A-C5B5-8A44-A9F8-D5ED4F1CC19F}" type="presParOf" srcId="{631DB7F1-B41E-2A4E-B1B7-91E3E38852B2}" destId="{FA49D6A3-C8DE-1C4B-98FE-70223A544040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05213C5-F89F-B740-B3F4-A33EED401BAE}" type="doc">
      <dgm:prSet loTypeId="urn:microsoft.com/office/officeart/2009/3/layout/CircleRelationship" loCatId="" qsTypeId="urn:microsoft.com/office/officeart/2005/8/quickstyle/simple4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F43171E4-216C-0145-B330-E4E5D3401AC7}">
      <dgm:prSet phldrT="[Text]" custT="1"/>
      <dgm:spPr/>
      <dgm:t>
        <a:bodyPr/>
        <a:lstStyle/>
        <a:p>
          <a:r>
            <a:rPr lang="en-US" sz="2800" dirty="0" err="1" smtClean="0"/>
            <a:t>Temel</a:t>
          </a:r>
          <a:r>
            <a:rPr lang="en-US" sz="2800" dirty="0" smtClean="0"/>
            <a:t> </a:t>
          </a:r>
          <a:r>
            <a:rPr lang="en-US" sz="2800" dirty="0" err="1" smtClean="0"/>
            <a:t>Nitel</a:t>
          </a:r>
          <a:r>
            <a:rPr lang="en-US" sz="2800" dirty="0" smtClean="0"/>
            <a:t> </a:t>
          </a:r>
          <a:r>
            <a:rPr lang="en-US" sz="2800" dirty="0" err="1" smtClean="0"/>
            <a:t>Araştırma</a:t>
          </a:r>
          <a:r>
            <a:rPr lang="en-US" sz="2800" dirty="0" smtClean="0"/>
            <a:t> </a:t>
          </a:r>
          <a:r>
            <a:rPr lang="en-US" sz="2800" dirty="0" err="1" smtClean="0"/>
            <a:t>Yöntemi</a:t>
          </a:r>
          <a:endParaRPr lang="en-US" sz="2800" dirty="0"/>
        </a:p>
      </dgm:t>
    </dgm:pt>
    <dgm:pt modelId="{36DD3A8D-7C03-7647-A38B-CAA14DAD7F22}" type="parTrans" cxnId="{96341964-C785-B342-9053-FD1AABAD09D0}">
      <dgm:prSet/>
      <dgm:spPr/>
      <dgm:t>
        <a:bodyPr/>
        <a:lstStyle/>
        <a:p>
          <a:endParaRPr lang="en-US"/>
        </a:p>
      </dgm:t>
    </dgm:pt>
    <dgm:pt modelId="{7288FD60-E4E0-0246-BE75-B13F7C4F6077}" type="sibTrans" cxnId="{96341964-C785-B342-9053-FD1AABAD09D0}">
      <dgm:prSet/>
      <dgm:spPr/>
      <dgm:t>
        <a:bodyPr/>
        <a:lstStyle/>
        <a:p>
          <a:endParaRPr lang="en-US"/>
        </a:p>
      </dgm:t>
    </dgm:pt>
    <dgm:pt modelId="{57AC43E4-B410-D84A-B64E-6A6C41746F32}">
      <dgm:prSet phldrT="[Text]" custT="1"/>
      <dgm:spPr/>
      <dgm:t>
        <a:bodyPr/>
        <a:lstStyle/>
        <a:p>
          <a:r>
            <a:rPr lang="en-US" sz="1300" dirty="0" smtClean="0"/>
            <a:t> </a:t>
          </a:r>
          <a:r>
            <a:rPr lang="en-US" sz="1200" dirty="0" err="1" smtClean="0"/>
            <a:t>Odak</a:t>
          </a:r>
          <a:r>
            <a:rPr lang="en-US" sz="1200" dirty="0" smtClean="0"/>
            <a:t> </a:t>
          </a:r>
          <a:r>
            <a:rPr lang="en-US" sz="1200" dirty="0" err="1" smtClean="0"/>
            <a:t>Grup</a:t>
          </a:r>
          <a:r>
            <a:rPr lang="en-US" sz="1200" dirty="0" smtClean="0"/>
            <a:t> </a:t>
          </a:r>
          <a:r>
            <a:rPr lang="en-US" sz="1200" dirty="0" err="1" smtClean="0"/>
            <a:t>Görüşmesi</a:t>
          </a:r>
          <a:endParaRPr lang="en-US" sz="1200" dirty="0"/>
        </a:p>
      </dgm:t>
    </dgm:pt>
    <dgm:pt modelId="{B2C2B1A2-D94E-D542-A1CF-71CFC38B4375}" type="parTrans" cxnId="{709E1282-E2F7-BC4E-9B48-A551DD9B12F8}">
      <dgm:prSet/>
      <dgm:spPr/>
      <dgm:t>
        <a:bodyPr/>
        <a:lstStyle/>
        <a:p>
          <a:endParaRPr lang="en-US"/>
        </a:p>
      </dgm:t>
    </dgm:pt>
    <dgm:pt modelId="{F3081B77-6090-6548-8E9A-22B211102EAF}" type="sibTrans" cxnId="{709E1282-E2F7-BC4E-9B48-A551DD9B12F8}">
      <dgm:prSet/>
      <dgm:spPr/>
      <dgm:t>
        <a:bodyPr/>
        <a:lstStyle/>
        <a:p>
          <a:endParaRPr lang="en-US"/>
        </a:p>
      </dgm:t>
    </dgm:pt>
    <dgm:pt modelId="{BB5B1EB5-339F-ED40-874E-5EE5A1A73194}">
      <dgm:prSet phldrT="[Text]" custT="1"/>
      <dgm:spPr/>
      <dgm:t>
        <a:bodyPr/>
        <a:lstStyle/>
        <a:p>
          <a:r>
            <a:rPr lang="en-US" sz="1600" dirty="0" err="1" smtClean="0"/>
            <a:t>Betimsel</a:t>
          </a:r>
          <a:r>
            <a:rPr lang="en-US" sz="1600" dirty="0" smtClean="0"/>
            <a:t> </a:t>
          </a:r>
          <a:r>
            <a:rPr lang="en-US" sz="1600" dirty="0" err="1" smtClean="0"/>
            <a:t>Analiz</a:t>
          </a:r>
          <a:endParaRPr lang="en-US" sz="1600" dirty="0"/>
        </a:p>
      </dgm:t>
    </dgm:pt>
    <dgm:pt modelId="{B2C44423-64C3-7B47-8E3B-FF9484814F33}" type="parTrans" cxnId="{37F09F3E-8830-2140-919C-50F40950CB8A}">
      <dgm:prSet/>
      <dgm:spPr/>
      <dgm:t>
        <a:bodyPr/>
        <a:lstStyle/>
        <a:p>
          <a:endParaRPr lang="en-US"/>
        </a:p>
      </dgm:t>
    </dgm:pt>
    <dgm:pt modelId="{34F8ECF2-24DB-5B4D-A045-9B1D0885E648}" type="sibTrans" cxnId="{37F09F3E-8830-2140-919C-50F40950CB8A}">
      <dgm:prSet/>
      <dgm:spPr/>
      <dgm:t>
        <a:bodyPr/>
        <a:lstStyle/>
        <a:p>
          <a:endParaRPr lang="en-US"/>
        </a:p>
      </dgm:t>
    </dgm:pt>
    <dgm:pt modelId="{0EAD3EEB-84A6-0942-A461-58AAE8629BE5}">
      <dgm:prSet phldrT="[Text]" custT="1"/>
      <dgm:spPr/>
      <dgm:t>
        <a:bodyPr/>
        <a:lstStyle/>
        <a:p>
          <a:r>
            <a:rPr lang="en-US" sz="1300" smtClean="0"/>
            <a:t> </a:t>
          </a:r>
          <a:r>
            <a:rPr lang="en-US" sz="1600" smtClean="0"/>
            <a:t>Bireysel Özetler</a:t>
          </a:r>
          <a:endParaRPr lang="en-US" sz="1600" dirty="0"/>
        </a:p>
      </dgm:t>
    </dgm:pt>
    <dgm:pt modelId="{6787A1B7-F200-8148-BC51-37913DAB7FCC}" type="sibTrans" cxnId="{7F83E8F3-70D0-BA4B-9BCF-A8A8938AC18B}">
      <dgm:prSet/>
      <dgm:spPr/>
      <dgm:t>
        <a:bodyPr/>
        <a:lstStyle/>
        <a:p>
          <a:endParaRPr lang="en-US"/>
        </a:p>
      </dgm:t>
    </dgm:pt>
    <dgm:pt modelId="{0F41608E-5CD4-1C46-A507-BC20F2421748}" type="parTrans" cxnId="{7F83E8F3-70D0-BA4B-9BCF-A8A8938AC18B}">
      <dgm:prSet/>
      <dgm:spPr/>
      <dgm:t>
        <a:bodyPr/>
        <a:lstStyle/>
        <a:p>
          <a:endParaRPr lang="en-US"/>
        </a:p>
      </dgm:t>
    </dgm:pt>
    <dgm:pt modelId="{05410119-5156-5140-A2FF-A5A811B44E78}" type="pres">
      <dgm:prSet presAssocID="{B05213C5-F89F-B740-B3F4-A33EED401BAE}" presName="Name0" presStyleCnt="0">
        <dgm:presLayoutVars>
          <dgm:chMax val="1"/>
          <dgm:chPref val="1"/>
        </dgm:presLayoutVars>
      </dgm:prSet>
      <dgm:spPr/>
    </dgm:pt>
    <dgm:pt modelId="{EE75FEB9-3EC7-4046-B143-72BBA56FF1B4}" type="pres">
      <dgm:prSet presAssocID="{F43171E4-216C-0145-B330-E4E5D3401AC7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E4676166-0EAE-4F44-87D6-23E5730D2047}" type="pres">
      <dgm:prSet presAssocID="{F43171E4-216C-0145-B330-E4E5D3401AC7}" presName="Accent1" presStyleLbl="node1" presStyleIdx="0" presStyleCnt="15"/>
      <dgm:spPr/>
    </dgm:pt>
    <dgm:pt modelId="{11C2040B-DF14-CA47-A281-36DF538AC489}" type="pres">
      <dgm:prSet presAssocID="{F43171E4-216C-0145-B330-E4E5D3401AC7}" presName="Accent2" presStyleLbl="node1" presStyleIdx="1" presStyleCnt="15"/>
      <dgm:spPr/>
    </dgm:pt>
    <dgm:pt modelId="{7D95989A-A991-C146-92E5-67B352019037}" type="pres">
      <dgm:prSet presAssocID="{F43171E4-216C-0145-B330-E4E5D3401AC7}" presName="Accent3" presStyleLbl="node1" presStyleIdx="2" presStyleCnt="15"/>
      <dgm:spPr/>
    </dgm:pt>
    <dgm:pt modelId="{26B5CB6B-680B-4749-80BA-9CB77647FC74}" type="pres">
      <dgm:prSet presAssocID="{F43171E4-216C-0145-B330-E4E5D3401AC7}" presName="Accent4" presStyleLbl="node1" presStyleIdx="3" presStyleCnt="15"/>
      <dgm:spPr/>
    </dgm:pt>
    <dgm:pt modelId="{8E157605-FFA3-7D45-B6EE-0D59645FBB36}" type="pres">
      <dgm:prSet presAssocID="{F43171E4-216C-0145-B330-E4E5D3401AC7}" presName="Accent5" presStyleLbl="node1" presStyleIdx="4" presStyleCnt="15"/>
      <dgm:spPr/>
    </dgm:pt>
    <dgm:pt modelId="{BA157D70-69C0-ED4C-9275-CE1461B63CAB}" type="pres">
      <dgm:prSet presAssocID="{F43171E4-216C-0145-B330-E4E5D3401AC7}" presName="Accent6" presStyleLbl="node1" presStyleIdx="5" presStyleCnt="15"/>
      <dgm:spPr/>
    </dgm:pt>
    <dgm:pt modelId="{52811E88-4DAE-1242-A08A-F8F1F77996AB}" type="pres">
      <dgm:prSet presAssocID="{57AC43E4-B410-D84A-B64E-6A6C41746F32}" presName="Child1" presStyleLbl="node1" presStyleIdx="6" presStyleCnt="1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AC2E6727-1F3B-C443-B605-43C8C8A60EC3}" type="pres">
      <dgm:prSet presAssocID="{57AC43E4-B410-D84A-B64E-6A6C41746F32}" presName="Accent7" presStyleCnt="0"/>
      <dgm:spPr/>
    </dgm:pt>
    <dgm:pt modelId="{376C2506-3721-B148-917D-FF0D787DE331}" type="pres">
      <dgm:prSet presAssocID="{57AC43E4-B410-D84A-B64E-6A6C41746F32}" presName="AccentHold1" presStyleLbl="node1" presStyleIdx="7" presStyleCnt="15"/>
      <dgm:spPr/>
    </dgm:pt>
    <dgm:pt modelId="{D32C557D-D4C7-9547-BFF3-211E2EE1727E}" type="pres">
      <dgm:prSet presAssocID="{57AC43E4-B410-D84A-B64E-6A6C41746F32}" presName="Accent8" presStyleCnt="0"/>
      <dgm:spPr/>
    </dgm:pt>
    <dgm:pt modelId="{A052037F-5B57-8449-BEF4-A63D001ACA2A}" type="pres">
      <dgm:prSet presAssocID="{57AC43E4-B410-D84A-B64E-6A6C41746F32}" presName="AccentHold2" presStyleLbl="node1" presStyleIdx="8" presStyleCnt="15"/>
      <dgm:spPr/>
    </dgm:pt>
    <dgm:pt modelId="{DA07F38B-3557-9245-8423-EF6F1B319B6A}" type="pres">
      <dgm:prSet presAssocID="{0EAD3EEB-84A6-0942-A461-58AAE8629BE5}" presName="Child2" presStyleLbl="node1" presStyleIdx="9" presStyleCnt="1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AA03FF8E-3A9F-4548-A9FA-A60BA7D3BED9}" type="pres">
      <dgm:prSet presAssocID="{0EAD3EEB-84A6-0942-A461-58AAE8629BE5}" presName="Accent9" presStyleCnt="0"/>
      <dgm:spPr/>
    </dgm:pt>
    <dgm:pt modelId="{6600583D-95F1-2541-B1DB-E8C17079E018}" type="pres">
      <dgm:prSet presAssocID="{0EAD3EEB-84A6-0942-A461-58AAE8629BE5}" presName="AccentHold1" presStyleLbl="node1" presStyleIdx="10" presStyleCnt="15"/>
      <dgm:spPr/>
    </dgm:pt>
    <dgm:pt modelId="{83BE0E14-4AD1-3647-A9BB-49DECCBF40F3}" type="pres">
      <dgm:prSet presAssocID="{0EAD3EEB-84A6-0942-A461-58AAE8629BE5}" presName="Accent10" presStyleCnt="0"/>
      <dgm:spPr/>
    </dgm:pt>
    <dgm:pt modelId="{5096096E-5C6E-BC45-B453-AB64FD58C2C1}" type="pres">
      <dgm:prSet presAssocID="{0EAD3EEB-84A6-0942-A461-58AAE8629BE5}" presName="AccentHold2" presStyleLbl="node1" presStyleIdx="11" presStyleCnt="15"/>
      <dgm:spPr/>
    </dgm:pt>
    <dgm:pt modelId="{791A8150-E7A7-5D4B-B753-CDD7AFD893C9}" type="pres">
      <dgm:prSet presAssocID="{0EAD3EEB-84A6-0942-A461-58AAE8629BE5}" presName="Accent11" presStyleCnt="0"/>
      <dgm:spPr/>
    </dgm:pt>
    <dgm:pt modelId="{F2CE4132-F50A-2C4C-97F7-3A19500B2B71}" type="pres">
      <dgm:prSet presAssocID="{0EAD3EEB-84A6-0942-A461-58AAE8629BE5}" presName="AccentHold3" presStyleLbl="node1" presStyleIdx="12" presStyleCnt="15"/>
      <dgm:spPr/>
    </dgm:pt>
    <dgm:pt modelId="{17E600F4-9CFF-9146-B4F9-6D6889169C88}" type="pres">
      <dgm:prSet presAssocID="{BB5B1EB5-339F-ED40-874E-5EE5A1A73194}" presName="Child3" presStyleLbl="node1" presStyleIdx="13" presStyleCnt="15">
        <dgm:presLayoutVars>
          <dgm:chMax val="0"/>
          <dgm:chPref val="0"/>
        </dgm:presLayoutVars>
      </dgm:prSet>
      <dgm:spPr/>
    </dgm:pt>
    <dgm:pt modelId="{67AD3710-D639-C748-AA61-19AB3FBFC5DB}" type="pres">
      <dgm:prSet presAssocID="{BB5B1EB5-339F-ED40-874E-5EE5A1A73194}" presName="Accent12" presStyleCnt="0"/>
      <dgm:spPr/>
    </dgm:pt>
    <dgm:pt modelId="{CAAB43C0-4BB8-E948-92AF-4A3298ABFA2B}" type="pres">
      <dgm:prSet presAssocID="{BB5B1EB5-339F-ED40-874E-5EE5A1A73194}" presName="AccentHold1" presStyleLbl="node1" presStyleIdx="14" presStyleCnt="15"/>
      <dgm:spPr/>
    </dgm:pt>
  </dgm:ptLst>
  <dgm:cxnLst>
    <dgm:cxn modelId="{709E1282-E2F7-BC4E-9B48-A551DD9B12F8}" srcId="{F43171E4-216C-0145-B330-E4E5D3401AC7}" destId="{57AC43E4-B410-D84A-B64E-6A6C41746F32}" srcOrd="0" destOrd="0" parTransId="{B2C2B1A2-D94E-D542-A1CF-71CFC38B4375}" sibTransId="{F3081B77-6090-6548-8E9A-22B211102EAF}"/>
    <dgm:cxn modelId="{96341964-C785-B342-9053-FD1AABAD09D0}" srcId="{B05213C5-F89F-B740-B3F4-A33EED401BAE}" destId="{F43171E4-216C-0145-B330-E4E5D3401AC7}" srcOrd="0" destOrd="0" parTransId="{36DD3A8D-7C03-7647-A38B-CAA14DAD7F22}" sibTransId="{7288FD60-E4E0-0246-BE75-B13F7C4F6077}"/>
    <dgm:cxn modelId="{37F09F3E-8830-2140-919C-50F40950CB8A}" srcId="{F43171E4-216C-0145-B330-E4E5D3401AC7}" destId="{BB5B1EB5-339F-ED40-874E-5EE5A1A73194}" srcOrd="2" destOrd="0" parTransId="{B2C44423-64C3-7B47-8E3B-FF9484814F33}" sibTransId="{34F8ECF2-24DB-5B4D-A045-9B1D0885E648}"/>
    <dgm:cxn modelId="{91BA3A44-1A75-AA43-9B66-963987A065B4}" type="presOf" srcId="{B05213C5-F89F-B740-B3F4-A33EED401BAE}" destId="{05410119-5156-5140-A2FF-A5A811B44E78}" srcOrd="0" destOrd="0" presId="urn:microsoft.com/office/officeart/2009/3/layout/CircleRelationship"/>
    <dgm:cxn modelId="{5DCA83D1-76E2-CC4E-B11B-2AFCE4F98E5D}" type="presOf" srcId="{F43171E4-216C-0145-B330-E4E5D3401AC7}" destId="{EE75FEB9-3EC7-4046-B143-72BBA56FF1B4}" srcOrd="0" destOrd="0" presId="urn:microsoft.com/office/officeart/2009/3/layout/CircleRelationship"/>
    <dgm:cxn modelId="{7F83E8F3-70D0-BA4B-9BCF-A8A8938AC18B}" srcId="{F43171E4-216C-0145-B330-E4E5D3401AC7}" destId="{0EAD3EEB-84A6-0942-A461-58AAE8629BE5}" srcOrd="1" destOrd="0" parTransId="{0F41608E-5CD4-1C46-A507-BC20F2421748}" sibTransId="{6787A1B7-F200-8148-BC51-37913DAB7FCC}"/>
    <dgm:cxn modelId="{0841DD0B-F7F1-DE48-AE8B-89A8B885E903}" type="presOf" srcId="{57AC43E4-B410-D84A-B64E-6A6C41746F32}" destId="{52811E88-4DAE-1242-A08A-F8F1F77996AB}" srcOrd="0" destOrd="0" presId="urn:microsoft.com/office/officeart/2009/3/layout/CircleRelationship"/>
    <dgm:cxn modelId="{C86D758D-D8A9-AE4E-89B6-CDF7F0FF7155}" type="presOf" srcId="{0EAD3EEB-84A6-0942-A461-58AAE8629BE5}" destId="{DA07F38B-3557-9245-8423-EF6F1B319B6A}" srcOrd="0" destOrd="0" presId="urn:microsoft.com/office/officeart/2009/3/layout/CircleRelationship"/>
    <dgm:cxn modelId="{5846AE1F-3859-BC4E-B06D-E0201D3EBCF3}" type="presOf" srcId="{BB5B1EB5-339F-ED40-874E-5EE5A1A73194}" destId="{17E600F4-9CFF-9146-B4F9-6D6889169C88}" srcOrd="0" destOrd="0" presId="urn:microsoft.com/office/officeart/2009/3/layout/CircleRelationship"/>
    <dgm:cxn modelId="{E053060B-264F-B14D-B58E-A265DAB764C4}" type="presParOf" srcId="{05410119-5156-5140-A2FF-A5A811B44E78}" destId="{EE75FEB9-3EC7-4046-B143-72BBA56FF1B4}" srcOrd="0" destOrd="0" presId="urn:microsoft.com/office/officeart/2009/3/layout/CircleRelationship"/>
    <dgm:cxn modelId="{42F5A7EC-116D-AD4F-A7A3-1EFCE2649B31}" type="presParOf" srcId="{05410119-5156-5140-A2FF-A5A811B44E78}" destId="{E4676166-0EAE-4F44-87D6-23E5730D2047}" srcOrd="1" destOrd="0" presId="urn:microsoft.com/office/officeart/2009/3/layout/CircleRelationship"/>
    <dgm:cxn modelId="{34F326C5-C6DB-E74C-9087-BC8C45A716BD}" type="presParOf" srcId="{05410119-5156-5140-A2FF-A5A811B44E78}" destId="{11C2040B-DF14-CA47-A281-36DF538AC489}" srcOrd="2" destOrd="0" presId="urn:microsoft.com/office/officeart/2009/3/layout/CircleRelationship"/>
    <dgm:cxn modelId="{5C1DC50F-07E0-4341-9DC2-D03A7EAC123D}" type="presParOf" srcId="{05410119-5156-5140-A2FF-A5A811B44E78}" destId="{7D95989A-A991-C146-92E5-67B352019037}" srcOrd="3" destOrd="0" presId="urn:microsoft.com/office/officeart/2009/3/layout/CircleRelationship"/>
    <dgm:cxn modelId="{977F5AC9-3868-B44F-8AE4-6FB82A0F1D93}" type="presParOf" srcId="{05410119-5156-5140-A2FF-A5A811B44E78}" destId="{26B5CB6B-680B-4749-80BA-9CB77647FC74}" srcOrd="4" destOrd="0" presId="urn:microsoft.com/office/officeart/2009/3/layout/CircleRelationship"/>
    <dgm:cxn modelId="{AF886FC7-8B10-DC44-9061-0FF3D51F0741}" type="presParOf" srcId="{05410119-5156-5140-A2FF-A5A811B44E78}" destId="{8E157605-FFA3-7D45-B6EE-0D59645FBB36}" srcOrd="5" destOrd="0" presId="urn:microsoft.com/office/officeart/2009/3/layout/CircleRelationship"/>
    <dgm:cxn modelId="{548211B7-77FC-2249-AA62-2A04FF92FFDE}" type="presParOf" srcId="{05410119-5156-5140-A2FF-A5A811B44E78}" destId="{BA157D70-69C0-ED4C-9275-CE1461B63CAB}" srcOrd="6" destOrd="0" presId="urn:microsoft.com/office/officeart/2009/3/layout/CircleRelationship"/>
    <dgm:cxn modelId="{E152DC87-7492-4F4D-981D-E578F83BA64C}" type="presParOf" srcId="{05410119-5156-5140-A2FF-A5A811B44E78}" destId="{52811E88-4DAE-1242-A08A-F8F1F77996AB}" srcOrd="7" destOrd="0" presId="urn:microsoft.com/office/officeart/2009/3/layout/CircleRelationship"/>
    <dgm:cxn modelId="{DDE6407D-2E49-FF44-9EE8-1AF09FE591A5}" type="presParOf" srcId="{05410119-5156-5140-A2FF-A5A811B44E78}" destId="{AC2E6727-1F3B-C443-B605-43C8C8A60EC3}" srcOrd="8" destOrd="0" presId="urn:microsoft.com/office/officeart/2009/3/layout/CircleRelationship"/>
    <dgm:cxn modelId="{FF96B966-14C1-7949-B8BC-08AB140DCFB1}" type="presParOf" srcId="{AC2E6727-1F3B-C443-B605-43C8C8A60EC3}" destId="{376C2506-3721-B148-917D-FF0D787DE331}" srcOrd="0" destOrd="0" presId="urn:microsoft.com/office/officeart/2009/3/layout/CircleRelationship"/>
    <dgm:cxn modelId="{73CE682B-2D68-4647-9E0D-5D0087B400AE}" type="presParOf" srcId="{05410119-5156-5140-A2FF-A5A811B44E78}" destId="{D32C557D-D4C7-9547-BFF3-211E2EE1727E}" srcOrd="9" destOrd="0" presId="urn:microsoft.com/office/officeart/2009/3/layout/CircleRelationship"/>
    <dgm:cxn modelId="{CFA9211D-9762-FB47-9344-D4E05BAF073A}" type="presParOf" srcId="{D32C557D-D4C7-9547-BFF3-211E2EE1727E}" destId="{A052037F-5B57-8449-BEF4-A63D001ACA2A}" srcOrd="0" destOrd="0" presId="urn:microsoft.com/office/officeart/2009/3/layout/CircleRelationship"/>
    <dgm:cxn modelId="{8A5C9373-55BD-9748-BA9B-BF57381C5CD8}" type="presParOf" srcId="{05410119-5156-5140-A2FF-A5A811B44E78}" destId="{DA07F38B-3557-9245-8423-EF6F1B319B6A}" srcOrd="10" destOrd="0" presId="urn:microsoft.com/office/officeart/2009/3/layout/CircleRelationship"/>
    <dgm:cxn modelId="{81A41560-B8BF-084C-84A4-6AB38270E458}" type="presParOf" srcId="{05410119-5156-5140-A2FF-A5A811B44E78}" destId="{AA03FF8E-3A9F-4548-A9FA-A60BA7D3BED9}" srcOrd="11" destOrd="0" presId="urn:microsoft.com/office/officeart/2009/3/layout/CircleRelationship"/>
    <dgm:cxn modelId="{3AC98B6B-CBDD-0845-A2AA-034E683B07DA}" type="presParOf" srcId="{AA03FF8E-3A9F-4548-A9FA-A60BA7D3BED9}" destId="{6600583D-95F1-2541-B1DB-E8C17079E018}" srcOrd="0" destOrd="0" presId="urn:microsoft.com/office/officeart/2009/3/layout/CircleRelationship"/>
    <dgm:cxn modelId="{7CC2C69F-57EB-D443-9B07-00C753A012D6}" type="presParOf" srcId="{05410119-5156-5140-A2FF-A5A811B44E78}" destId="{83BE0E14-4AD1-3647-A9BB-49DECCBF40F3}" srcOrd="12" destOrd="0" presId="urn:microsoft.com/office/officeart/2009/3/layout/CircleRelationship"/>
    <dgm:cxn modelId="{C2469AF8-780A-3B43-ADB9-A7A7105E92CC}" type="presParOf" srcId="{83BE0E14-4AD1-3647-A9BB-49DECCBF40F3}" destId="{5096096E-5C6E-BC45-B453-AB64FD58C2C1}" srcOrd="0" destOrd="0" presId="urn:microsoft.com/office/officeart/2009/3/layout/CircleRelationship"/>
    <dgm:cxn modelId="{8A014FD1-3633-9A4F-BFBF-FB15155C6860}" type="presParOf" srcId="{05410119-5156-5140-A2FF-A5A811B44E78}" destId="{791A8150-E7A7-5D4B-B753-CDD7AFD893C9}" srcOrd="13" destOrd="0" presId="urn:microsoft.com/office/officeart/2009/3/layout/CircleRelationship"/>
    <dgm:cxn modelId="{A5FFAAB0-A8A3-A240-B7D9-4C9D7CC76730}" type="presParOf" srcId="{791A8150-E7A7-5D4B-B753-CDD7AFD893C9}" destId="{F2CE4132-F50A-2C4C-97F7-3A19500B2B71}" srcOrd="0" destOrd="0" presId="urn:microsoft.com/office/officeart/2009/3/layout/CircleRelationship"/>
    <dgm:cxn modelId="{47CE6164-C382-6548-8525-7D2603C669FA}" type="presParOf" srcId="{05410119-5156-5140-A2FF-A5A811B44E78}" destId="{17E600F4-9CFF-9146-B4F9-6D6889169C88}" srcOrd="14" destOrd="0" presId="urn:microsoft.com/office/officeart/2009/3/layout/CircleRelationship"/>
    <dgm:cxn modelId="{099C0649-68B3-7643-A917-09E2403BE652}" type="presParOf" srcId="{05410119-5156-5140-A2FF-A5A811B44E78}" destId="{67AD3710-D639-C748-AA61-19AB3FBFC5DB}" srcOrd="15" destOrd="0" presId="urn:microsoft.com/office/officeart/2009/3/layout/CircleRelationship"/>
    <dgm:cxn modelId="{691B4C99-4E13-7340-9414-3BA2D2BF960E}" type="presParOf" srcId="{67AD3710-D639-C748-AA61-19AB3FBFC5DB}" destId="{CAAB43C0-4BB8-E948-92AF-4A3298ABFA2B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84C60C4-C95C-6B4E-8BBF-92FC654D1469}" type="doc">
      <dgm:prSet loTypeId="urn:microsoft.com/office/officeart/2005/8/layout/funnel1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D434C38-214A-3745-87C2-209027000680}">
      <dgm:prSet phldrT="[Text]"/>
      <dgm:spPr/>
      <dgm:t>
        <a:bodyPr/>
        <a:lstStyle/>
        <a:p>
          <a:r>
            <a:rPr lang="en-US" dirty="0" smtClean="0"/>
            <a:t>2015-2016 4. </a:t>
          </a:r>
          <a:r>
            <a:rPr lang="en-US" dirty="0" err="1" smtClean="0"/>
            <a:t>sınıflar</a:t>
          </a:r>
          <a:endParaRPr lang="en-US" dirty="0"/>
        </a:p>
      </dgm:t>
    </dgm:pt>
    <dgm:pt modelId="{F951AAE2-A5A6-934D-94C9-CE539446DBB0}" type="parTrans" cxnId="{A825A934-ECA4-1E46-A58A-5B31ECE7D879}">
      <dgm:prSet/>
      <dgm:spPr/>
      <dgm:t>
        <a:bodyPr/>
        <a:lstStyle/>
        <a:p>
          <a:endParaRPr lang="en-US"/>
        </a:p>
      </dgm:t>
    </dgm:pt>
    <dgm:pt modelId="{6FF8A30A-2997-0F47-89D0-E04497DC4740}" type="sibTrans" cxnId="{A825A934-ECA4-1E46-A58A-5B31ECE7D879}">
      <dgm:prSet/>
      <dgm:spPr/>
      <dgm:t>
        <a:bodyPr/>
        <a:lstStyle/>
        <a:p>
          <a:endParaRPr lang="en-US"/>
        </a:p>
      </dgm:t>
    </dgm:pt>
    <dgm:pt modelId="{7C6CF171-0F2D-214B-AFA7-E4A9FA296486}">
      <dgm:prSet phldrT="[Text]"/>
      <dgm:spPr/>
      <dgm:t>
        <a:bodyPr/>
        <a:lstStyle/>
        <a:p>
          <a:r>
            <a:rPr lang="en-US" dirty="0" smtClean="0"/>
            <a:t>2016-2017 3. </a:t>
          </a:r>
          <a:r>
            <a:rPr lang="en-US" dirty="0" err="1" smtClean="0"/>
            <a:t>sınıflar</a:t>
          </a:r>
          <a:endParaRPr lang="en-US" dirty="0"/>
        </a:p>
      </dgm:t>
    </dgm:pt>
    <dgm:pt modelId="{B0522D9C-25A3-4148-9F7A-A0EA2A891B4B}" type="parTrans" cxnId="{58AC6EC9-D70F-CA4B-81B8-36131CA3FDAE}">
      <dgm:prSet/>
      <dgm:spPr/>
      <dgm:t>
        <a:bodyPr/>
        <a:lstStyle/>
        <a:p>
          <a:endParaRPr lang="en-US"/>
        </a:p>
      </dgm:t>
    </dgm:pt>
    <dgm:pt modelId="{00ED48E4-3F43-3843-8A44-44CD3AF06AC8}" type="sibTrans" cxnId="{58AC6EC9-D70F-CA4B-81B8-36131CA3FDAE}">
      <dgm:prSet/>
      <dgm:spPr/>
      <dgm:t>
        <a:bodyPr/>
        <a:lstStyle/>
        <a:p>
          <a:endParaRPr lang="en-US"/>
        </a:p>
      </dgm:t>
    </dgm:pt>
    <dgm:pt modelId="{E55EB254-2171-FD4D-8530-B82F51E7BE97}">
      <dgm:prSet phldrT="[Text]"/>
      <dgm:spPr/>
      <dgm:t>
        <a:bodyPr/>
        <a:lstStyle/>
        <a:p>
          <a:r>
            <a:rPr lang="en-US" dirty="0" smtClean="0"/>
            <a:t>2017-2018 2. </a:t>
          </a:r>
          <a:r>
            <a:rPr lang="en-US" dirty="0" err="1" smtClean="0"/>
            <a:t>sınıflar</a:t>
          </a:r>
          <a:endParaRPr lang="en-US" dirty="0"/>
        </a:p>
      </dgm:t>
    </dgm:pt>
    <dgm:pt modelId="{84376AFD-BB17-D240-BF19-62171EEB541E}" type="parTrans" cxnId="{A32FBC59-45C8-C849-B645-8CB8156618AB}">
      <dgm:prSet/>
      <dgm:spPr/>
      <dgm:t>
        <a:bodyPr/>
        <a:lstStyle/>
        <a:p>
          <a:endParaRPr lang="en-US"/>
        </a:p>
      </dgm:t>
    </dgm:pt>
    <dgm:pt modelId="{24BCF03D-5215-6744-833C-234C85B119AA}" type="sibTrans" cxnId="{A32FBC59-45C8-C849-B645-8CB8156618AB}">
      <dgm:prSet/>
      <dgm:spPr/>
      <dgm:t>
        <a:bodyPr/>
        <a:lstStyle/>
        <a:p>
          <a:endParaRPr lang="en-US"/>
        </a:p>
      </dgm:t>
    </dgm:pt>
    <dgm:pt modelId="{EA9D843A-050C-8141-AD97-E539024CE464}">
      <dgm:prSet phldrT="[Text]"/>
      <dgm:spPr/>
      <dgm:t>
        <a:bodyPr/>
        <a:lstStyle/>
        <a:p>
          <a:r>
            <a:rPr lang="en-US" dirty="0" err="1" smtClean="0"/>
            <a:t>Sosyal</a:t>
          </a:r>
          <a:r>
            <a:rPr lang="en-US" dirty="0" smtClean="0"/>
            <a:t> </a:t>
          </a:r>
          <a:r>
            <a:rPr lang="en-US" dirty="0" err="1" smtClean="0"/>
            <a:t>Bilgiler</a:t>
          </a:r>
          <a:r>
            <a:rPr lang="en-US" dirty="0" smtClean="0"/>
            <a:t> </a:t>
          </a:r>
          <a:r>
            <a:rPr lang="en-US" dirty="0" err="1" smtClean="0"/>
            <a:t>Öğretimi</a:t>
          </a:r>
          <a:r>
            <a:rPr lang="en-US" dirty="0" smtClean="0"/>
            <a:t> </a:t>
          </a:r>
          <a:r>
            <a:rPr lang="en-US" dirty="0" err="1" smtClean="0"/>
            <a:t>Programı</a:t>
          </a:r>
          <a:r>
            <a:rPr lang="en-US" dirty="0" smtClean="0"/>
            <a:t> “</a:t>
          </a:r>
          <a:r>
            <a:rPr lang="en-US" dirty="0" err="1" smtClean="0"/>
            <a:t>Oyun</a:t>
          </a:r>
          <a:r>
            <a:rPr lang="en-US" dirty="0" smtClean="0"/>
            <a:t> </a:t>
          </a:r>
          <a:r>
            <a:rPr lang="en-US" dirty="0" err="1" smtClean="0"/>
            <a:t>Öğretimi</a:t>
          </a:r>
          <a:r>
            <a:rPr lang="en-US" dirty="0" smtClean="0"/>
            <a:t>” </a:t>
          </a:r>
          <a:r>
            <a:rPr lang="en-US" dirty="0" err="1" smtClean="0"/>
            <a:t>Dersi</a:t>
          </a:r>
          <a:r>
            <a:rPr lang="en-US" dirty="0" smtClean="0"/>
            <a:t> </a:t>
          </a:r>
          <a:r>
            <a:rPr lang="en-US" dirty="0" err="1" smtClean="0"/>
            <a:t>Öğrencileri</a:t>
          </a:r>
          <a:r>
            <a:rPr lang="en-US" dirty="0" smtClean="0"/>
            <a:t> </a:t>
          </a:r>
          <a:r>
            <a:rPr lang="en-US" dirty="0" err="1" smtClean="0"/>
            <a:t>Gönüllü</a:t>
          </a:r>
          <a:r>
            <a:rPr lang="en-US" dirty="0" smtClean="0"/>
            <a:t> </a:t>
          </a:r>
          <a:r>
            <a:rPr lang="en-US" dirty="0" err="1" smtClean="0"/>
            <a:t>Araştırma</a:t>
          </a:r>
          <a:r>
            <a:rPr lang="en-US" dirty="0" smtClean="0"/>
            <a:t> </a:t>
          </a:r>
          <a:r>
            <a:rPr lang="en-US" dirty="0" err="1" smtClean="0"/>
            <a:t>Grubu</a:t>
          </a:r>
          <a:endParaRPr lang="en-US" dirty="0"/>
        </a:p>
      </dgm:t>
    </dgm:pt>
    <dgm:pt modelId="{AF25F822-AE21-DA4C-A598-5E81CB948301}" type="parTrans" cxnId="{CC9E8995-46A4-584E-8B8A-14E76C688991}">
      <dgm:prSet/>
      <dgm:spPr/>
      <dgm:t>
        <a:bodyPr/>
        <a:lstStyle/>
        <a:p>
          <a:endParaRPr lang="en-US"/>
        </a:p>
      </dgm:t>
    </dgm:pt>
    <dgm:pt modelId="{745D8C2F-68AC-1049-942C-B7DA6BAEA025}" type="sibTrans" cxnId="{CC9E8995-46A4-584E-8B8A-14E76C688991}">
      <dgm:prSet/>
      <dgm:spPr/>
      <dgm:t>
        <a:bodyPr/>
        <a:lstStyle/>
        <a:p>
          <a:endParaRPr lang="en-US"/>
        </a:p>
      </dgm:t>
    </dgm:pt>
    <dgm:pt modelId="{640C375B-0F56-504B-9547-A8B71DC71FD3}" type="pres">
      <dgm:prSet presAssocID="{684C60C4-C95C-6B4E-8BBF-92FC654D1469}" presName="Name0" presStyleCnt="0">
        <dgm:presLayoutVars>
          <dgm:chMax val="4"/>
          <dgm:resizeHandles val="exact"/>
        </dgm:presLayoutVars>
      </dgm:prSet>
      <dgm:spPr/>
    </dgm:pt>
    <dgm:pt modelId="{43360FA1-B640-7549-AC6A-0D1A6E7E7B3B}" type="pres">
      <dgm:prSet presAssocID="{684C60C4-C95C-6B4E-8BBF-92FC654D1469}" presName="ellipse" presStyleLbl="trBgShp" presStyleIdx="0" presStyleCnt="1"/>
      <dgm:spPr/>
    </dgm:pt>
    <dgm:pt modelId="{8438CFB0-6112-174D-A5CC-E1ECAB696CDB}" type="pres">
      <dgm:prSet presAssocID="{684C60C4-C95C-6B4E-8BBF-92FC654D1469}" presName="arrow1" presStyleLbl="fgShp" presStyleIdx="0" presStyleCnt="1"/>
      <dgm:spPr/>
    </dgm:pt>
    <dgm:pt modelId="{1D0AAE19-C691-2B44-8AF3-E54467815164}" type="pres">
      <dgm:prSet presAssocID="{684C60C4-C95C-6B4E-8BBF-92FC654D1469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9FFCF3-499F-584B-BFD5-52A291A86771}" type="pres">
      <dgm:prSet presAssocID="{7C6CF171-0F2D-214B-AFA7-E4A9FA296486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B97F18-BAA8-7B42-8CB3-5958403CE997}" type="pres">
      <dgm:prSet presAssocID="{E55EB254-2171-FD4D-8530-B82F51E7BE97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F3EED1-3441-2743-A8D7-23F3A612B3B0}" type="pres">
      <dgm:prSet presAssocID="{EA9D843A-050C-8141-AD97-E539024CE464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275F30-1083-4D46-81EF-CB10393674CE}" type="pres">
      <dgm:prSet presAssocID="{684C60C4-C95C-6B4E-8BBF-92FC654D1469}" presName="funnel" presStyleLbl="trAlignAcc1" presStyleIdx="0" presStyleCnt="1"/>
      <dgm:spPr/>
    </dgm:pt>
  </dgm:ptLst>
  <dgm:cxnLst>
    <dgm:cxn modelId="{E2B0F537-8569-1144-8192-04231DECC50A}" type="presOf" srcId="{FD434C38-214A-3745-87C2-209027000680}" destId="{FEF3EED1-3441-2743-A8D7-23F3A612B3B0}" srcOrd="0" destOrd="0" presId="urn:microsoft.com/office/officeart/2005/8/layout/funnel1"/>
    <dgm:cxn modelId="{9627242A-C01A-E747-8856-48214163B4B3}" type="presOf" srcId="{7C6CF171-0F2D-214B-AFA7-E4A9FA296486}" destId="{13B97F18-BAA8-7B42-8CB3-5958403CE997}" srcOrd="0" destOrd="0" presId="urn:microsoft.com/office/officeart/2005/8/layout/funnel1"/>
    <dgm:cxn modelId="{A825A934-ECA4-1E46-A58A-5B31ECE7D879}" srcId="{684C60C4-C95C-6B4E-8BBF-92FC654D1469}" destId="{FD434C38-214A-3745-87C2-209027000680}" srcOrd="0" destOrd="0" parTransId="{F951AAE2-A5A6-934D-94C9-CE539446DBB0}" sibTransId="{6FF8A30A-2997-0F47-89D0-E04497DC4740}"/>
    <dgm:cxn modelId="{CC9E8995-46A4-584E-8B8A-14E76C688991}" srcId="{684C60C4-C95C-6B4E-8BBF-92FC654D1469}" destId="{EA9D843A-050C-8141-AD97-E539024CE464}" srcOrd="3" destOrd="0" parTransId="{AF25F822-AE21-DA4C-A598-5E81CB948301}" sibTransId="{745D8C2F-68AC-1049-942C-B7DA6BAEA025}"/>
    <dgm:cxn modelId="{20D30C69-0A2C-3445-A223-2B062DD77C9C}" type="presOf" srcId="{EA9D843A-050C-8141-AD97-E539024CE464}" destId="{1D0AAE19-C691-2B44-8AF3-E54467815164}" srcOrd="0" destOrd="0" presId="urn:microsoft.com/office/officeart/2005/8/layout/funnel1"/>
    <dgm:cxn modelId="{A32FBC59-45C8-C849-B645-8CB8156618AB}" srcId="{684C60C4-C95C-6B4E-8BBF-92FC654D1469}" destId="{E55EB254-2171-FD4D-8530-B82F51E7BE97}" srcOrd="2" destOrd="0" parTransId="{84376AFD-BB17-D240-BF19-62171EEB541E}" sibTransId="{24BCF03D-5215-6744-833C-234C85B119AA}"/>
    <dgm:cxn modelId="{F145CBEB-FF82-BA4E-A119-E1A45ED4A7A7}" type="presOf" srcId="{684C60C4-C95C-6B4E-8BBF-92FC654D1469}" destId="{640C375B-0F56-504B-9547-A8B71DC71FD3}" srcOrd="0" destOrd="0" presId="urn:microsoft.com/office/officeart/2005/8/layout/funnel1"/>
    <dgm:cxn modelId="{69BCE1EC-5979-514C-B543-F51D25416636}" type="presOf" srcId="{E55EB254-2171-FD4D-8530-B82F51E7BE97}" destId="{979FFCF3-499F-584B-BFD5-52A291A86771}" srcOrd="0" destOrd="0" presId="urn:microsoft.com/office/officeart/2005/8/layout/funnel1"/>
    <dgm:cxn modelId="{58AC6EC9-D70F-CA4B-81B8-36131CA3FDAE}" srcId="{684C60C4-C95C-6B4E-8BBF-92FC654D1469}" destId="{7C6CF171-0F2D-214B-AFA7-E4A9FA296486}" srcOrd="1" destOrd="0" parTransId="{B0522D9C-25A3-4148-9F7A-A0EA2A891B4B}" sibTransId="{00ED48E4-3F43-3843-8A44-44CD3AF06AC8}"/>
    <dgm:cxn modelId="{56A60868-B668-9E44-B848-9F83A6637B35}" type="presParOf" srcId="{640C375B-0F56-504B-9547-A8B71DC71FD3}" destId="{43360FA1-B640-7549-AC6A-0D1A6E7E7B3B}" srcOrd="0" destOrd="0" presId="urn:microsoft.com/office/officeart/2005/8/layout/funnel1"/>
    <dgm:cxn modelId="{B597BD33-B243-E042-BDFF-88C3D8A309AC}" type="presParOf" srcId="{640C375B-0F56-504B-9547-A8B71DC71FD3}" destId="{8438CFB0-6112-174D-A5CC-E1ECAB696CDB}" srcOrd="1" destOrd="0" presId="urn:microsoft.com/office/officeart/2005/8/layout/funnel1"/>
    <dgm:cxn modelId="{E800F552-48C8-0F4A-8644-D5F458BBBA5F}" type="presParOf" srcId="{640C375B-0F56-504B-9547-A8B71DC71FD3}" destId="{1D0AAE19-C691-2B44-8AF3-E54467815164}" srcOrd="2" destOrd="0" presId="urn:microsoft.com/office/officeart/2005/8/layout/funnel1"/>
    <dgm:cxn modelId="{B6CE344E-5AB3-4245-8166-B1B47502AE4C}" type="presParOf" srcId="{640C375B-0F56-504B-9547-A8B71DC71FD3}" destId="{979FFCF3-499F-584B-BFD5-52A291A86771}" srcOrd="3" destOrd="0" presId="urn:microsoft.com/office/officeart/2005/8/layout/funnel1"/>
    <dgm:cxn modelId="{7031ACE2-9A82-714F-B46D-A909CF53E773}" type="presParOf" srcId="{640C375B-0F56-504B-9547-A8B71DC71FD3}" destId="{13B97F18-BAA8-7B42-8CB3-5958403CE997}" srcOrd="4" destOrd="0" presId="urn:microsoft.com/office/officeart/2005/8/layout/funnel1"/>
    <dgm:cxn modelId="{279EB19E-7B59-1146-886F-E25CB06A92AD}" type="presParOf" srcId="{640C375B-0F56-504B-9547-A8B71DC71FD3}" destId="{FEF3EED1-3441-2743-A8D7-23F3A612B3B0}" srcOrd="5" destOrd="0" presId="urn:microsoft.com/office/officeart/2005/8/layout/funnel1"/>
    <dgm:cxn modelId="{762DE3E4-41C0-824E-A2A8-53A24471EB16}" type="presParOf" srcId="{640C375B-0F56-504B-9547-A8B71DC71FD3}" destId="{F9275F30-1083-4D46-81EF-CB10393674CE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94B1306-E52E-194A-97C8-27341BACDA9D}" type="doc">
      <dgm:prSet loTypeId="urn:microsoft.com/office/officeart/2005/8/layout/radial4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9026DCD-3AB4-C843-9C50-A6E36EA3A469}">
      <dgm:prSet phldrT="[Text]"/>
      <dgm:spPr/>
      <dgm:t>
        <a:bodyPr/>
        <a:lstStyle/>
        <a:p>
          <a:r>
            <a:rPr lang="en-US" dirty="0" err="1" smtClean="0"/>
            <a:t>Kişisel</a:t>
          </a:r>
          <a:r>
            <a:rPr lang="en-US" dirty="0" smtClean="0"/>
            <a:t> </a:t>
          </a:r>
          <a:r>
            <a:rPr lang="en-US" dirty="0" err="1" smtClean="0"/>
            <a:t>Kazanımlar</a:t>
          </a:r>
          <a:r>
            <a:rPr lang="en-US" dirty="0" smtClean="0"/>
            <a:t>/</a:t>
          </a:r>
          <a:r>
            <a:rPr lang="en-US" dirty="0" err="1" smtClean="0"/>
            <a:t>Mesleki</a:t>
          </a:r>
          <a:r>
            <a:rPr lang="en-US" dirty="0" smtClean="0"/>
            <a:t> </a:t>
          </a:r>
          <a:r>
            <a:rPr lang="en-US" dirty="0" err="1" smtClean="0"/>
            <a:t>Kazanımlar</a:t>
          </a:r>
          <a:endParaRPr lang="en-US" dirty="0"/>
        </a:p>
      </dgm:t>
    </dgm:pt>
    <dgm:pt modelId="{E6CBB9F8-6876-0B41-94F7-6537F504C233}" type="parTrans" cxnId="{42C1C843-1134-BF4A-B88E-D06F1E991782}">
      <dgm:prSet/>
      <dgm:spPr/>
      <dgm:t>
        <a:bodyPr/>
        <a:lstStyle/>
        <a:p>
          <a:endParaRPr lang="en-US"/>
        </a:p>
      </dgm:t>
    </dgm:pt>
    <dgm:pt modelId="{0EF53E9E-B5BF-984D-8748-F56E7EC3E57B}" type="sibTrans" cxnId="{42C1C843-1134-BF4A-B88E-D06F1E991782}">
      <dgm:prSet/>
      <dgm:spPr/>
      <dgm:t>
        <a:bodyPr/>
        <a:lstStyle/>
        <a:p>
          <a:endParaRPr lang="en-US"/>
        </a:p>
      </dgm:t>
    </dgm:pt>
    <dgm:pt modelId="{A797448B-3CA4-064D-9A02-01CD16CC8B6E}">
      <dgm:prSet phldrT="[Text]"/>
      <dgm:spPr/>
      <dgm:t>
        <a:bodyPr/>
        <a:lstStyle/>
        <a:p>
          <a:r>
            <a:rPr lang="en-US" dirty="0" err="1" smtClean="0"/>
            <a:t>Hayal</a:t>
          </a:r>
          <a:r>
            <a:rPr lang="en-US" dirty="0" smtClean="0"/>
            <a:t> </a:t>
          </a:r>
          <a:r>
            <a:rPr lang="en-US" dirty="0" err="1" smtClean="0"/>
            <a:t>Gücü</a:t>
          </a:r>
          <a:r>
            <a:rPr lang="en-US" dirty="0" smtClean="0"/>
            <a:t> </a:t>
          </a:r>
          <a:endParaRPr lang="en-US" dirty="0"/>
        </a:p>
      </dgm:t>
    </dgm:pt>
    <dgm:pt modelId="{5B9B952E-FD6B-9145-BA3C-BB7E2834586A}" type="parTrans" cxnId="{8A1DA729-B2BD-2248-B766-D1D138F6218F}">
      <dgm:prSet/>
      <dgm:spPr/>
      <dgm:t>
        <a:bodyPr/>
        <a:lstStyle/>
        <a:p>
          <a:endParaRPr lang="en-US"/>
        </a:p>
      </dgm:t>
    </dgm:pt>
    <dgm:pt modelId="{F37F2510-6518-B642-94F3-57E7FBF5C07C}" type="sibTrans" cxnId="{8A1DA729-B2BD-2248-B766-D1D138F6218F}">
      <dgm:prSet/>
      <dgm:spPr/>
      <dgm:t>
        <a:bodyPr/>
        <a:lstStyle/>
        <a:p>
          <a:endParaRPr lang="en-US"/>
        </a:p>
      </dgm:t>
    </dgm:pt>
    <dgm:pt modelId="{FEE3B30A-3C8E-D248-A3AB-2916CA3639A8}">
      <dgm:prSet phldrT="[Text]"/>
      <dgm:spPr/>
      <dgm:t>
        <a:bodyPr/>
        <a:lstStyle/>
        <a:p>
          <a:r>
            <a:rPr lang="en-US" dirty="0" err="1" smtClean="0"/>
            <a:t>İfade</a:t>
          </a:r>
          <a:r>
            <a:rPr lang="en-US" dirty="0" smtClean="0"/>
            <a:t> </a:t>
          </a:r>
          <a:r>
            <a:rPr lang="en-US" dirty="0" err="1" smtClean="0"/>
            <a:t>Becerisi</a:t>
          </a:r>
          <a:endParaRPr lang="en-US" dirty="0"/>
        </a:p>
      </dgm:t>
    </dgm:pt>
    <dgm:pt modelId="{209BACB5-12FD-AF4D-85B9-646CE093A65A}" type="parTrans" cxnId="{B4392D9D-3EA3-B64F-AA67-6089ADA16093}">
      <dgm:prSet/>
      <dgm:spPr/>
      <dgm:t>
        <a:bodyPr/>
        <a:lstStyle/>
        <a:p>
          <a:endParaRPr lang="en-US"/>
        </a:p>
      </dgm:t>
    </dgm:pt>
    <dgm:pt modelId="{8F2A1611-35E7-E741-8A43-73B0BBD15469}" type="sibTrans" cxnId="{B4392D9D-3EA3-B64F-AA67-6089ADA16093}">
      <dgm:prSet/>
      <dgm:spPr/>
      <dgm:t>
        <a:bodyPr/>
        <a:lstStyle/>
        <a:p>
          <a:endParaRPr lang="en-US"/>
        </a:p>
      </dgm:t>
    </dgm:pt>
    <dgm:pt modelId="{BADD8302-4B33-2A4E-B323-FFF76CEABF5B}">
      <dgm:prSet phldrT="[Text]"/>
      <dgm:spPr/>
      <dgm:t>
        <a:bodyPr/>
        <a:lstStyle/>
        <a:p>
          <a:r>
            <a:rPr lang="en-US" dirty="0" err="1" smtClean="0"/>
            <a:t>Özgüven</a:t>
          </a:r>
          <a:endParaRPr lang="en-US" dirty="0"/>
        </a:p>
      </dgm:t>
    </dgm:pt>
    <dgm:pt modelId="{8F3023FA-D71E-EC49-922A-1A76850EF589}" type="parTrans" cxnId="{A2C8C889-4D42-C240-B80E-AFD29FBC789C}">
      <dgm:prSet/>
      <dgm:spPr/>
      <dgm:t>
        <a:bodyPr/>
        <a:lstStyle/>
        <a:p>
          <a:endParaRPr lang="en-US"/>
        </a:p>
      </dgm:t>
    </dgm:pt>
    <dgm:pt modelId="{932CF6E1-A275-B547-891E-0A199210EFFB}" type="sibTrans" cxnId="{A2C8C889-4D42-C240-B80E-AFD29FBC789C}">
      <dgm:prSet/>
      <dgm:spPr/>
      <dgm:t>
        <a:bodyPr/>
        <a:lstStyle/>
        <a:p>
          <a:endParaRPr lang="en-US"/>
        </a:p>
      </dgm:t>
    </dgm:pt>
    <dgm:pt modelId="{FCA3FEE8-11FE-3742-BBA1-3F24EA0E473D}">
      <dgm:prSet phldrT="[Text]"/>
      <dgm:spPr/>
      <dgm:t>
        <a:bodyPr/>
        <a:lstStyle/>
        <a:p>
          <a:r>
            <a:rPr lang="en-US" dirty="0" err="1" smtClean="0"/>
            <a:t>Yaratıcılık</a:t>
          </a:r>
          <a:endParaRPr lang="en-US" dirty="0"/>
        </a:p>
      </dgm:t>
    </dgm:pt>
    <dgm:pt modelId="{6F91D092-D622-0D4F-A240-54C3108B3944}" type="parTrans" cxnId="{E35C6C8E-CC07-2942-BC80-8C80A64A5F60}">
      <dgm:prSet/>
      <dgm:spPr/>
      <dgm:t>
        <a:bodyPr/>
        <a:lstStyle/>
        <a:p>
          <a:endParaRPr lang="en-US"/>
        </a:p>
      </dgm:t>
    </dgm:pt>
    <dgm:pt modelId="{9CD032FD-999A-1C41-A570-87169BE18689}" type="sibTrans" cxnId="{E35C6C8E-CC07-2942-BC80-8C80A64A5F60}">
      <dgm:prSet/>
      <dgm:spPr/>
      <dgm:t>
        <a:bodyPr/>
        <a:lstStyle/>
        <a:p>
          <a:endParaRPr lang="en-US"/>
        </a:p>
      </dgm:t>
    </dgm:pt>
    <dgm:pt modelId="{7487FA3B-DF5C-AF46-A0CF-BB028421CAD5}">
      <dgm:prSet phldrT="[Text]"/>
      <dgm:spPr/>
      <dgm:t>
        <a:bodyPr/>
        <a:lstStyle/>
        <a:p>
          <a:r>
            <a:rPr lang="en-US" dirty="0" err="1" smtClean="0"/>
            <a:t>Özgür</a:t>
          </a:r>
          <a:r>
            <a:rPr lang="en-US" dirty="0" smtClean="0"/>
            <a:t> </a:t>
          </a:r>
          <a:r>
            <a:rPr lang="en-US" dirty="0" err="1" smtClean="0"/>
            <a:t>Düşünce</a:t>
          </a:r>
          <a:endParaRPr lang="en-US" dirty="0"/>
        </a:p>
      </dgm:t>
    </dgm:pt>
    <dgm:pt modelId="{8825E03B-0D03-E048-811B-C794DE8B6998}" type="parTrans" cxnId="{1D313FF5-C70F-864B-BCDA-2B92A73BD4BB}">
      <dgm:prSet/>
      <dgm:spPr/>
      <dgm:t>
        <a:bodyPr/>
        <a:lstStyle/>
        <a:p>
          <a:endParaRPr lang="en-US"/>
        </a:p>
      </dgm:t>
    </dgm:pt>
    <dgm:pt modelId="{75D6D051-136E-A645-936B-50B80F0686D3}" type="sibTrans" cxnId="{1D313FF5-C70F-864B-BCDA-2B92A73BD4BB}">
      <dgm:prSet/>
      <dgm:spPr/>
      <dgm:t>
        <a:bodyPr/>
        <a:lstStyle/>
        <a:p>
          <a:endParaRPr lang="en-US"/>
        </a:p>
      </dgm:t>
    </dgm:pt>
    <dgm:pt modelId="{84AD6FF5-76D0-9D4D-99D2-F33FD350C07B}">
      <dgm:prSet phldrT="[Text]"/>
      <dgm:spPr/>
      <dgm:t>
        <a:bodyPr/>
        <a:lstStyle/>
        <a:p>
          <a:r>
            <a:rPr lang="en-US" dirty="0" err="1" smtClean="0"/>
            <a:t>Demokratik</a:t>
          </a:r>
          <a:r>
            <a:rPr lang="en-US" dirty="0" smtClean="0"/>
            <a:t> </a:t>
          </a:r>
          <a:r>
            <a:rPr lang="en-US" dirty="0" err="1" smtClean="0"/>
            <a:t>Tutum</a:t>
          </a:r>
          <a:endParaRPr lang="en-US" dirty="0"/>
        </a:p>
      </dgm:t>
    </dgm:pt>
    <dgm:pt modelId="{D7B0FFE2-7D91-274D-A5F4-0CC4D417A0C2}" type="parTrans" cxnId="{CF205D63-4567-1B4A-95B7-18687903933F}">
      <dgm:prSet/>
      <dgm:spPr/>
      <dgm:t>
        <a:bodyPr/>
        <a:lstStyle/>
        <a:p>
          <a:endParaRPr lang="en-US"/>
        </a:p>
      </dgm:t>
    </dgm:pt>
    <dgm:pt modelId="{4C300840-E02B-014E-9B76-AC854A805B19}" type="sibTrans" cxnId="{CF205D63-4567-1B4A-95B7-18687903933F}">
      <dgm:prSet/>
      <dgm:spPr/>
      <dgm:t>
        <a:bodyPr/>
        <a:lstStyle/>
        <a:p>
          <a:endParaRPr lang="en-US"/>
        </a:p>
      </dgm:t>
    </dgm:pt>
    <dgm:pt modelId="{77A4092A-1AC8-2C41-B0D8-D15978D68D13}">
      <dgm:prSet phldrT="[Text]"/>
      <dgm:spPr/>
      <dgm:t>
        <a:bodyPr/>
        <a:lstStyle/>
        <a:p>
          <a:r>
            <a:rPr lang="en-US" dirty="0" err="1" smtClean="0"/>
            <a:t>Empati</a:t>
          </a:r>
          <a:endParaRPr lang="en-US" dirty="0"/>
        </a:p>
      </dgm:t>
    </dgm:pt>
    <dgm:pt modelId="{FD649B02-8D6D-0F4F-8271-00EC13F48E94}" type="parTrans" cxnId="{DC92071E-56CD-3943-8D11-740C96E1EE4D}">
      <dgm:prSet/>
      <dgm:spPr/>
      <dgm:t>
        <a:bodyPr/>
        <a:lstStyle/>
        <a:p>
          <a:endParaRPr lang="en-US"/>
        </a:p>
      </dgm:t>
    </dgm:pt>
    <dgm:pt modelId="{48D34D58-31CF-E94F-959C-4D137E65D8DD}" type="sibTrans" cxnId="{DC92071E-56CD-3943-8D11-740C96E1EE4D}">
      <dgm:prSet/>
      <dgm:spPr/>
      <dgm:t>
        <a:bodyPr/>
        <a:lstStyle/>
        <a:p>
          <a:endParaRPr lang="en-US"/>
        </a:p>
      </dgm:t>
    </dgm:pt>
    <dgm:pt modelId="{F0487C42-5B1D-A242-ADC4-C8959B6D8A5C}" type="pres">
      <dgm:prSet presAssocID="{394B1306-E52E-194A-97C8-27341BACDA9D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BA4EBC6-2182-7346-B4C7-D04E69D88554}" type="pres">
      <dgm:prSet presAssocID="{89026DCD-3AB4-C843-9C50-A6E36EA3A469}" presName="centerShape" presStyleLbl="node0" presStyleIdx="0" presStyleCnt="1"/>
      <dgm:spPr/>
      <dgm:t>
        <a:bodyPr/>
        <a:lstStyle/>
        <a:p>
          <a:endParaRPr lang="en-US"/>
        </a:p>
      </dgm:t>
    </dgm:pt>
    <dgm:pt modelId="{A9D59813-0E22-804F-AD04-75BB3E8EC568}" type="pres">
      <dgm:prSet presAssocID="{5B9B952E-FD6B-9145-BA3C-BB7E2834586A}" presName="parTrans" presStyleLbl="bgSibTrans2D1" presStyleIdx="0" presStyleCnt="7"/>
      <dgm:spPr/>
    </dgm:pt>
    <dgm:pt modelId="{CDFBA6F6-22B6-764F-AD58-92FBB818C3E6}" type="pres">
      <dgm:prSet presAssocID="{A797448B-3CA4-064D-9A02-01CD16CC8B6E}" presName="node" presStyleLbl="node1" presStyleIdx="0" presStyleCnt="7">
        <dgm:presLayoutVars>
          <dgm:bulletEnabled val="1"/>
        </dgm:presLayoutVars>
      </dgm:prSet>
      <dgm:spPr/>
    </dgm:pt>
    <dgm:pt modelId="{772FD1E5-0DC1-D24D-B40E-68CCDE8D8A3E}" type="pres">
      <dgm:prSet presAssocID="{209BACB5-12FD-AF4D-85B9-646CE093A65A}" presName="parTrans" presStyleLbl="bgSibTrans2D1" presStyleIdx="1" presStyleCnt="7"/>
      <dgm:spPr/>
    </dgm:pt>
    <dgm:pt modelId="{B0CD3823-8584-B343-A507-6C8D35987FFD}" type="pres">
      <dgm:prSet presAssocID="{FEE3B30A-3C8E-D248-A3AB-2916CA3639A8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260310-98E5-9145-992D-FFF99B034F5F}" type="pres">
      <dgm:prSet presAssocID="{8F3023FA-D71E-EC49-922A-1A76850EF589}" presName="parTrans" presStyleLbl="bgSibTrans2D1" presStyleIdx="2" presStyleCnt="7"/>
      <dgm:spPr/>
    </dgm:pt>
    <dgm:pt modelId="{AF302FC3-E12F-FA4C-BF75-2098179755C0}" type="pres">
      <dgm:prSet presAssocID="{BADD8302-4B33-2A4E-B323-FFF76CEABF5B}" presName="node" presStyleLbl="node1" presStyleIdx="2" presStyleCnt="7">
        <dgm:presLayoutVars>
          <dgm:bulletEnabled val="1"/>
        </dgm:presLayoutVars>
      </dgm:prSet>
      <dgm:spPr/>
    </dgm:pt>
    <dgm:pt modelId="{8B743297-681A-1648-9E68-EF0B6CD581B2}" type="pres">
      <dgm:prSet presAssocID="{6F91D092-D622-0D4F-A240-54C3108B3944}" presName="parTrans" presStyleLbl="bgSibTrans2D1" presStyleIdx="3" presStyleCnt="7"/>
      <dgm:spPr/>
    </dgm:pt>
    <dgm:pt modelId="{97982197-D6CC-A849-AED8-C5485D957FC0}" type="pres">
      <dgm:prSet presAssocID="{FCA3FEE8-11FE-3742-BBA1-3F24EA0E473D}" presName="node" presStyleLbl="node1" presStyleIdx="3" presStyleCnt="7">
        <dgm:presLayoutVars>
          <dgm:bulletEnabled val="1"/>
        </dgm:presLayoutVars>
      </dgm:prSet>
      <dgm:spPr/>
    </dgm:pt>
    <dgm:pt modelId="{52A9B5E3-0119-DA44-8E6F-DBBF71099E96}" type="pres">
      <dgm:prSet presAssocID="{8825E03B-0D03-E048-811B-C794DE8B6998}" presName="parTrans" presStyleLbl="bgSibTrans2D1" presStyleIdx="4" presStyleCnt="7"/>
      <dgm:spPr/>
    </dgm:pt>
    <dgm:pt modelId="{64C9B06A-0EE2-0B4C-A492-FE37C1BF793C}" type="pres">
      <dgm:prSet presAssocID="{7487FA3B-DF5C-AF46-A0CF-BB028421CAD5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9BFFEB-E934-F344-AA93-63BDE689772B}" type="pres">
      <dgm:prSet presAssocID="{D7B0FFE2-7D91-274D-A5F4-0CC4D417A0C2}" presName="parTrans" presStyleLbl="bgSibTrans2D1" presStyleIdx="5" presStyleCnt="7"/>
      <dgm:spPr/>
    </dgm:pt>
    <dgm:pt modelId="{5A9FE7CD-9B3F-FC4C-B3C7-0714812931A0}" type="pres">
      <dgm:prSet presAssocID="{84AD6FF5-76D0-9D4D-99D2-F33FD350C07B}" presName="node" presStyleLbl="node1" presStyleIdx="5" presStyleCnt="7">
        <dgm:presLayoutVars>
          <dgm:bulletEnabled val="1"/>
        </dgm:presLayoutVars>
      </dgm:prSet>
      <dgm:spPr/>
    </dgm:pt>
    <dgm:pt modelId="{7DBBACAF-E3AF-6641-AC27-3B08F0D312D4}" type="pres">
      <dgm:prSet presAssocID="{FD649B02-8D6D-0F4F-8271-00EC13F48E94}" presName="parTrans" presStyleLbl="bgSibTrans2D1" presStyleIdx="6" presStyleCnt="7"/>
      <dgm:spPr/>
    </dgm:pt>
    <dgm:pt modelId="{87A4253F-E795-8542-8CE8-C1B2B5B8440B}" type="pres">
      <dgm:prSet presAssocID="{77A4092A-1AC8-2C41-B0D8-D15978D68D13}" presName="node" presStyleLbl="node1" presStyleIdx="6" presStyleCnt="7">
        <dgm:presLayoutVars>
          <dgm:bulletEnabled val="1"/>
        </dgm:presLayoutVars>
      </dgm:prSet>
      <dgm:spPr/>
    </dgm:pt>
  </dgm:ptLst>
  <dgm:cxnLst>
    <dgm:cxn modelId="{01862F7E-6F8E-D642-8560-3F8821994191}" type="presOf" srcId="{BADD8302-4B33-2A4E-B323-FFF76CEABF5B}" destId="{AF302FC3-E12F-FA4C-BF75-2098179755C0}" srcOrd="0" destOrd="0" presId="urn:microsoft.com/office/officeart/2005/8/layout/radial4"/>
    <dgm:cxn modelId="{DC92071E-56CD-3943-8D11-740C96E1EE4D}" srcId="{89026DCD-3AB4-C843-9C50-A6E36EA3A469}" destId="{77A4092A-1AC8-2C41-B0D8-D15978D68D13}" srcOrd="6" destOrd="0" parTransId="{FD649B02-8D6D-0F4F-8271-00EC13F48E94}" sibTransId="{48D34D58-31CF-E94F-959C-4D137E65D8DD}"/>
    <dgm:cxn modelId="{F16A1935-2901-EF43-9C09-D37F0D2AF772}" type="presOf" srcId="{7487FA3B-DF5C-AF46-A0CF-BB028421CAD5}" destId="{64C9B06A-0EE2-0B4C-A492-FE37C1BF793C}" srcOrd="0" destOrd="0" presId="urn:microsoft.com/office/officeart/2005/8/layout/radial4"/>
    <dgm:cxn modelId="{1B681C4D-088D-9145-97E4-C81FDF165BE0}" type="presOf" srcId="{8825E03B-0D03-E048-811B-C794DE8B6998}" destId="{52A9B5E3-0119-DA44-8E6F-DBBF71099E96}" srcOrd="0" destOrd="0" presId="urn:microsoft.com/office/officeart/2005/8/layout/radial4"/>
    <dgm:cxn modelId="{6F2BF7B9-3A79-264F-94F1-383F09A1E11A}" type="presOf" srcId="{FCA3FEE8-11FE-3742-BBA1-3F24EA0E473D}" destId="{97982197-D6CC-A849-AED8-C5485D957FC0}" srcOrd="0" destOrd="0" presId="urn:microsoft.com/office/officeart/2005/8/layout/radial4"/>
    <dgm:cxn modelId="{8A1DA729-B2BD-2248-B766-D1D138F6218F}" srcId="{89026DCD-3AB4-C843-9C50-A6E36EA3A469}" destId="{A797448B-3CA4-064D-9A02-01CD16CC8B6E}" srcOrd="0" destOrd="0" parTransId="{5B9B952E-FD6B-9145-BA3C-BB7E2834586A}" sibTransId="{F37F2510-6518-B642-94F3-57E7FBF5C07C}"/>
    <dgm:cxn modelId="{A5A5B020-689B-E146-9BB2-A8BD0C233578}" type="presOf" srcId="{394B1306-E52E-194A-97C8-27341BACDA9D}" destId="{F0487C42-5B1D-A242-ADC4-C8959B6D8A5C}" srcOrd="0" destOrd="0" presId="urn:microsoft.com/office/officeart/2005/8/layout/radial4"/>
    <dgm:cxn modelId="{AFE78C23-76A6-7944-BA86-6C92F5A5F6BA}" type="presOf" srcId="{6F91D092-D622-0D4F-A240-54C3108B3944}" destId="{8B743297-681A-1648-9E68-EF0B6CD581B2}" srcOrd="0" destOrd="0" presId="urn:microsoft.com/office/officeart/2005/8/layout/radial4"/>
    <dgm:cxn modelId="{AA950A17-DF94-A641-AB48-22A9D033778D}" type="presOf" srcId="{FEE3B30A-3C8E-D248-A3AB-2916CA3639A8}" destId="{B0CD3823-8584-B343-A507-6C8D35987FFD}" srcOrd="0" destOrd="0" presId="urn:microsoft.com/office/officeart/2005/8/layout/radial4"/>
    <dgm:cxn modelId="{A2C8C889-4D42-C240-B80E-AFD29FBC789C}" srcId="{89026DCD-3AB4-C843-9C50-A6E36EA3A469}" destId="{BADD8302-4B33-2A4E-B323-FFF76CEABF5B}" srcOrd="2" destOrd="0" parTransId="{8F3023FA-D71E-EC49-922A-1A76850EF589}" sibTransId="{932CF6E1-A275-B547-891E-0A199210EFFB}"/>
    <dgm:cxn modelId="{B4392D9D-3EA3-B64F-AA67-6089ADA16093}" srcId="{89026DCD-3AB4-C843-9C50-A6E36EA3A469}" destId="{FEE3B30A-3C8E-D248-A3AB-2916CA3639A8}" srcOrd="1" destOrd="0" parTransId="{209BACB5-12FD-AF4D-85B9-646CE093A65A}" sibTransId="{8F2A1611-35E7-E741-8A43-73B0BBD15469}"/>
    <dgm:cxn modelId="{CF205D63-4567-1B4A-95B7-18687903933F}" srcId="{89026DCD-3AB4-C843-9C50-A6E36EA3A469}" destId="{84AD6FF5-76D0-9D4D-99D2-F33FD350C07B}" srcOrd="5" destOrd="0" parTransId="{D7B0FFE2-7D91-274D-A5F4-0CC4D417A0C2}" sibTransId="{4C300840-E02B-014E-9B76-AC854A805B19}"/>
    <dgm:cxn modelId="{2684B5CE-80FC-104C-A8ED-BE30BDEDB8EC}" type="presOf" srcId="{8F3023FA-D71E-EC49-922A-1A76850EF589}" destId="{8E260310-98E5-9145-992D-FFF99B034F5F}" srcOrd="0" destOrd="0" presId="urn:microsoft.com/office/officeart/2005/8/layout/radial4"/>
    <dgm:cxn modelId="{E35C6C8E-CC07-2942-BC80-8C80A64A5F60}" srcId="{89026DCD-3AB4-C843-9C50-A6E36EA3A469}" destId="{FCA3FEE8-11FE-3742-BBA1-3F24EA0E473D}" srcOrd="3" destOrd="0" parTransId="{6F91D092-D622-0D4F-A240-54C3108B3944}" sibTransId="{9CD032FD-999A-1C41-A570-87169BE18689}"/>
    <dgm:cxn modelId="{7A78A524-7919-D141-B294-7730722EE902}" type="presOf" srcId="{89026DCD-3AB4-C843-9C50-A6E36EA3A469}" destId="{5BA4EBC6-2182-7346-B4C7-D04E69D88554}" srcOrd="0" destOrd="0" presId="urn:microsoft.com/office/officeart/2005/8/layout/radial4"/>
    <dgm:cxn modelId="{D68BE737-5CCC-AC45-9CDA-07ED0174C760}" type="presOf" srcId="{77A4092A-1AC8-2C41-B0D8-D15978D68D13}" destId="{87A4253F-E795-8542-8CE8-C1B2B5B8440B}" srcOrd="0" destOrd="0" presId="urn:microsoft.com/office/officeart/2005/8/layout/radial4"/>
    <dgm:cxn modelId="{EECA16DF-2A16-1B4F-8907-D33C2E4B6254}" type="presOf" srcId="{84AD6FF5-76D0-9D4D-99D2-F33FD350C07B}" destId="{5A9FE7CD-9B3F-FC4C-B3C7-0714812931A0}" srcOrd="0" destOrd="0" presId="urn:microsoft.com/office/officeart/2005/8/layout/radial4"/>
    <dgm:cxn modelId="{A40AD78D-3D21-B34F-B303-8F437581B208}" type="presOf" srcId="{D7B0FFE2-7D91-274D-A5F4-0CC4D417A0C2}" destId="{FE9BFFEB-E934-F344-AA93-63BDE689772B}" srcOrd="0" destOrd="0" presId="urn:microsoft.com/office/officeart/2005/8/layout/radial4"/>
    <dgm:cxn modelId="{D10DF4A1-6239-5A44-BDC1-9FF10444A3F2}" type="presOf" srcId="{FD649B02-8D6D-0F4F-8271-00EC13F48E94}" destId="{7DBBACAF-E3AF-6641-AC27-3B08F0D312D4}" srcOrd="0" destOrd="0" presId="urn:microsoft.com/office/officeart/2005/8/layout/radial4"/>
    <dgm:cxn modelId="{BBDE07B6-B738-EC4B-912D-26798EA60DC5}" type="presOf" srcId="{5B9B952E-FD6B-9145-BA3C-BB7E2834586A}" destId="{A9D59813-0E22-804F-AD04-75BB3E8EC568}" srcOrd="0" destOrd="0" presId="urn:microsoft.com/office/officeart/2005/8/layout/radial4"/>
    <dgm:cxn modelId="{1A0C4C31-5B38-6B41-BDCD-2AEE87AB51D7}" type="presOf" srcId="{209BACB5-12FD-AF4D-85B9-646CE093A65A}" destId="{772FD1E5-0DC1-D24D-B40E-68CCDE8D8A3E}" srcOrd="0" destOrd="0" presId="urn:microsoft.com/office/officeart/2005/8/layout/radial4"/>
    <dgm:cxn modelId="{42C1C843-1134-BF4A-B88E-D06F1E991782}" srcId="{394B1306-E52E-194A-97C8-27341BACDA9D}" destId="{89026DCD-3AB4-C843-9C50-A6E36EA3A469}" srcOrd="0" destOrd="0" parTransId="{E6CBB9F8-6876-0B41-94F7-6537F504C233}" sibTransId="{0EF53E9E-B5BF-984D-8748-F56E7EC3E57B}"/>
    <dgm:cxn modelId="{1D313FF5-C70F-864B-BCDA-2B92A73BD4BB}" srcId="{89026DCD-3AB4-C843-9C50-A6E36EA3A469}" destId="{7487FA3B-DF5C-AF46-A0CF-BB028421CAD5}" srcOrd="4" destOrd="0" parTransId="{8825E03B-0D03-E048-811B-C794DE8B6998}" sibTransId="{75D6D051-136E-A645-936B-50B80F0686D3}"/>
    <dgm:cxn modelId="{07806BBB-3A98-0145-9F77-FE31734A9DC6}" type="presOf" srcId="{A797448B-3CA4-064D-9A02-01CD16CC8B6E}" destId="{CDFBA6F6-22B6-764F-AD58-92FBB818C3E6}" srcOrd="0" destOrd="0" presId="urn:microsoft.com/office/officeart/2005/8/layout/radial4"/>
    <dgm:cxn modelId="{1D84CDFA-EA04-934F-A947-0A0B59A84A3A}" type="presParOf" srcId="{F0487C42-5B1D-A242-ADC4-C8959B6D8A5C}" destId="{5BA4EBC6-2182-7346-B4C7-D04E69D88554}" srcOrd="0" destOrd="0" presId="urn:microsoft.com/office/officeart/2005/8/layout/radial4"/>
    <dgm:cxn modelId="{4608E90D-122F-5045-B572-E1A8889AEB19}" type="presParOf" srcId="{F0487C42-5B1D-A242-ADC4-C8959B6D8A5C}" destId="{A9D59813-0E22-804F-AD04-75BB3E8EC568}" srcOrd="1" destOrd="0" presId="urn:microsoft.com/office/officeart/2005/8/layout/radial4"/>
    <dgm:cxn modelId="{91F580EA-3A4C-514B-BA44-BA260A0046D2}" type="presParOf" srcId="{F0487C42-5B1D-A242-ADC4-C8959B6D8A5C}" destId="{CDFBA6F6-22B6-764F-AD58-92FBB818C3E6}" srcOrd="2" destOrd="0" presId="urn:microsoft.com/office/officeart/2005/8/layout/radial4"/>
    <dgm:cxn modelId="{73F8513C-B84D-D148-9636-9B0F72B974C2}" type="presParOf" srcId="{F0487C42-5B1D-A242-ADC4-C8959B6D8A5C}" destId="{772FD1E5-0DC1-D24D-B40E-68CCDE8D8A3E}" srcOrd="3" destOrd="0" presId="urn:microsoft.com/office/officeart/2005/8/layout/radial4"/>
    <dgm:cxn modelId="{A5D40330-6DB3-5A44-9853-41AF6F4C527E}" type="presParOf" srcId="{F0487C42-5B1D-A242-ADC4-C8959B6D8A5C}" destId="{B0CD3823-8584-B343-A507-6C8D35987FFD}" srcOrd="4" destOrd="0" presId="urn:microsoft.com/office/officeart/2005/8/layout/radial4"/>
    <dgm:cxn modelId="{5B9CDDC9-4A79-DA4E-B9B4-4CEA2C148AA9}" type="presParOf" srcId="{F0487C42-5B1D-A242-ADC4-C8959B6D8A5C}" destId="{8E260310-98E5-9145-992D-FFF99B034F5F}" srcOrd="5" destOrd="0" presId="urn:microsoft.com/office/officeart/2005/8/layout/radial4"/>
    <dgm:cxn modelId="{2141F0AD-0461-7043-9EC2-FCD8E89824A7}" type="presParOf" srcId="{F0487C42-5B1D-A242-ADC4-C8959B6D8A5C}" destId="{AF302FC3-E12F-FA4C-BF75-2098179755C0}" srcOrd="6" destOrd="0" presId="urn:microsoft.com/office/officeart/2005/8/layout/radial4"/>
    <dgm:cxn modelId="{A63488EE-38DF-A548-9A17-F68BF293F199}" type="presParOf" srcId="{F0487C42-5B1D-A242-ADC4-C8959B6D8A5C}" destId="{8B743297-681A-1648-9E68-EF0B6CD581B2}" srcOrd="7" destOrd="0" presId="urn:microsoft.com/office/officeart/2005/8/layout/radial4"/>
    <dgm:cxn modelId="{456046D9-519F-C048-B89C-3D61EF909975}" type="presParOf" srcId="{F0487C42-5B1D-A242-ADC4-C8959B6D8A5C}" destId="{97982197-D6CC-A849-AED8-C5485D957FC0}" srcOrd="8" destOrd="0" presId="urn:microsoft.com/office/officeart/2005/8/layout/radial4"/>
    <dgm:cxn modelId="{E56569EA-6B99-4D40-B775-45170E30E1BF}" type="presParOf" srcId="{F0487C42-5B1D-A242-ADC4-C8959B6D8A5C}" destId="{52A9B5E3-0119-DA44-8E6F-DBBF71099E96}" srcOrd="9" destOrd="0" presId="urn:microsoft.com/office/officeart/2005/8/layout/radial4"/>
    <dgm:cxn modelId="{FFFA57E4-85BD-1D43-8E23-0C5E7EC3D894}" type="presParOf" srcId="{F0487C42-5B1D-A242-ADC4-C8959B6D8A5C}" destId="{64C9B06A-0EE2-0B4C-A492-FE37C1BF793C}" srcOrd="10" destOrd="0" presId="urn:microsoft.com/office/officeart/2005/8/layout/radial4"/>
    <dgm:cxn modelId="{311BF618-B5BD-764D-B4F0-11926D307F7F}" type="presParOf" srcId="{F0487C42-5B1D-A242-ADC4-C8959B6D8A5C}" destId="{FE9BFFEB-E934-F344-AA93-63BDE689772B}" srcOrd="11" destOrd="0" presId="urn:microsoft.com/office/officeart/2005/8/layout/radial4"/>
    <dgm:cxn modelId="{1802E262-D3BA-114F-AEC0-A09A70D233A2}" type="presParOf" srcId="{F0487C42-5B1D-A242-ADC4-C8959B6D8A5C}" destId="{5A9FE7CD-9B3F-FC4C-B3C7-0714812931A0}" srcOrd="12" destOrd="0" presId="urn:microsoft.com/office/officeart/2005/8/layout/radial4"/>
    <dgm:cxn modelId="{E786400F-C8C3-8F41-A22A-0B008F44D4D0}" type="presParOf" srcId="{F0487C42-5B1D-A242-ADC4-C8959B6D8A5C}" destId="{7DBBACAF-E3AF-6641-AC27-3B08F0D312D4}" srcOrd="13" destOrd="0" presId="urn:microsoft.com/office/officeart/2005/8/layout/radial4"/>
    <dgm:cxn modelId="{55A61661-F37C-E145-9213-9125DE236FDB}" type="presParOf" srcId="{F0487C42-5B1D-A242-ADC4-C8959B6D8A5C}" destId="{87A4253F-E795-8542-8CE8-C1B2B5B8440B}" srcOrd="1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5F368B7-DFF4-9848-AA1B-4CA8F40BFA09}" type="doc">
      <dgm:prSet loTypeId="urn:microsoft.com/office/officeart/2005/8/layout/list1" loCatId="" qsTypeId="urn:microsoft.com/office/officeart/2005/8/quickstyle/simple4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6B25E4A1-F9DF-2C48-8C8D-5B15E21A5AC0}">
      <dgm:prSet phldrT="[Text]" custT="1"/>
      <dgm:spPr/>
      <dgm:t>
        <a:bodyPr/>
        <a:lstStyle/>
        <a:p>
          <a:r>
            <a:rPr lang="en-US" sz="1600" dirty="0" err="1" smtClean="0"/>
            <a:t>Oyun</a:t>
          </a:r>
          <a:r>
            <a:rPr lang="en-US" sz="1600" dirty="0" smtClean="0"/>
            <a:t> </a:t>
          </a:r>
          <a:r>
            <a:rPr lang="en-US" sz="1600" dirty="0" err="1" smtClean="0"/>
            <a:t>Öğretimi</a:t>
          </a:r>
          <a:r>
            <a:rPr lang="en-US" sz="1600" dirty="0" smtClean="0"/>
            <a:t> </a:t>
          </a:r>
          <a:r>
            <a:rPr lang="en-US" sz="1600" dirty="0" err="1" smtClean="0"/>
            <a:t>dersi</a:t>
          </a:r>
          <a:r>
            <a:rPr lang="en-US" sz="1600" dirty="0" smtClean="0"/>
            <a:t> ilk </a:t>
          </a:r>
          <a:r>
            <a:rPr lang="en-US" sz="1600" dirty="0" err="1" smtClean="0"/>
            <a:t>önce</a:t>
          </a:r>
          <a:r>
            <a:rPr lang="en-US" sz="1600" dirty="0" smtClean="0"/>
            <a:t> biz  </a:t>
          </a:r>
          <a:r>
            <a:rPr lang="en-US" sz="1600" dirty="0" err="1" smtClean="0"/>
            <a:t>öğretmen</a:t>
          </a:r>
          <a:r>
            <a:rPr lang="en-US" sz="1600" dirty="0" smtClean="0"/>
            <a:t> </a:t>
          </a:r>
          <a:r>
            <a:rPr lang="en-US" sz="1600" dirty="0" err="1" smtClean="0"/>
            <a:t>adaylarının</a:t>
          </a:r>
          <a:r>
            <a:rPr lang="en-US" sz="1600" dirty="0" smtClean="0"/>
            <a:t> </a:t>
          </a:r>
          <a:r>
            <a:rPr lang="en-US" sz="1600" dirty="0" err="1" smtClean="0"/>
            <a:t>içe</a:t>
          </a:r>
          <a:r>
            <a:rPr lang="en-US" sz="1600" dirty="0" smtClean="0"/>
            <a:t> </a:t>
          </a:r>
          <a:r>
            <a:rPr lang="en-US" sz="1600" dirty="0" err="1" smtClean="0"/>
            <a:t>dönük</a:t>
          </a:r>
          <a:r>
            <a:rPr lang="en-US" sz="1600" dirty="0" smtClean="0"/>
            <a:t>  </a:t>
          </a:r>
          <a:r>
            <a:rPr lang="en-US" sz="1600" dirty="0" err="1" smtClean="0"/>
            <a:t>çekingen</a:t>
          </a:r>
          <a:r>
            <a:rPr lang="en-US" sz="1600" dirty="0" smtClean="0"/>
            <a:t> </a:t>
          </a:r>
          <a:r>
            <a:rPr lang="en-US" sz="1600" dirty="0" err="1" smtClean="0"/>
            <a:t>yapımızı</a:t>
          </a:r>
          <a:r>
            <a:rPr lang="en-US" sz="1600" dirty="0" smtClean="0"/>
            <a:t> </a:t>
          </a:r>
          <a:r>
            <a:rPr lang="en-US" sz="1600" dirty="0" err="1" smtClean="0"/>
            <a:t>değiştirdi</a:t>
          </a:r>
          <a:r>
            <a:rPr lang="en-US" sz="1600" dirty="0" smtClean="0"/>
            <a:t>. </a:t>
          </a:r>
          <a:r>
            <a:rPr lang="en-US" sz="1600" dirty="0" err="1" smtClean="0"/>
            <a:t>Bizi</a:t>
          </a:r>
          <a:r>
            <a:rPr lang="en-US" sz="1600" dirty="0" smtClean="0"/>
            <a:t> </a:t>
          </a:r>
          <a:r>
            <a:rPr lang="en-US" sz="1600" dirty="0" err="1" smtClean="0"/>
            <a:t>yaratıcı</a:t>
          </a:r>
          <a:r>
            <a:rPr lang="en-US" sz="1600" dirty="0" smtClean="0"/>
            <a:t> </a:t>
          </a:r>
          <a:r>
            <a:rPr lang="en-US" sz="1600" dirty="0" err="1" smtClean="0"/>
            <a:t>olarak</a:t>
          </a:r>
          <a:r>
            <a:rPr lang="en-US" sz="1600" dirty="0" smtClean="0"/>
            <a:t> </a:t>
          </a:r>
          <a:r>
            <a:rPr lang="en-US" sz="1600" dirty="0" err="1" smtClean="0"/>
            <a:t>düşünmeye</a:t>
          </a:r>
          <a:r>
            <a:rPr lang="en-US" sz="1600" dirty="0" smtClean="0"/>
            <a:t> </a:t>
          </a:r>
          <a:r>
            <a:rPr lang="en-US" sz="1600" dirty="0" err="1" smtClean="0"/>
            <a:t>yönlendirdi</a:t>
          </a:r>
          <a:endParaRPr lang="en-US" sz="1600" dirty="0"/>
        </a:p>
      </dgm:t>
    </dgm:pt>
    <dgm:pt modelId="{E2D538F4-8DD9-0B45-A3D6-DEEF0C084776}" type="parTrans" cxnId="{BF09245D-27CD-6B45-86A8-73A2FF45ECAE}">
      <dgm:prSet/>
      <dgm:spPr/>
      <dgm:t>
        <a:bodyPr/>
        <a:lstStyle/>
        <a:p>
          <a:endParaRPr lang="en-US"/>
        </a:p>
      </dgm:t>
    </dgm:pt>
    <dgm:pt modelId="{28CDE52E-DC3C-4B41-8062-4D84D1B7AB3C}" type="sibTrans" cxnId="{BF09245D-27CD-6B45-86A8-73A2FF45ECAE}">
      <dgm:prSet/>
      <dgm:spPr/>
      <dgm:t>
        <a:bodyPr/>
        <a:lstStyle/>
        <a:p>
          <a:endParaRPr lang="en-US"/>
        </a:p>
      </dgm:t>
    </dgm:pt>
    <dgm:pt modelId="{B89732FD-CAAA-744D-9F3B-F56988C98893}">
      <dgm:prSet phldrT="[Text]" custT="1"/>
      <dgm:spPr/>
      <dgm:t>
        <a:bodyPr/>
        <a:lstStyle/>
        <a:p>
          <a:r>
            <a:rPr lang="en-US" sz="1600" dirty="0" err="1" smtClean="0"/>
            <a:t>Oyun</a:t>
          </a:r>
          <a:r>
            <a:rPr lang="en-US" sz="1600" dirty="0" smtClean="0"/>
            <a:t> </a:t>
          </a:r>
          <a:r>
            <a:rPr lang="en-US" sz="1600" dirty="0" err="1" smtClean="0"/>
            <a:t>Öğretimi</a:t>
          </a:r>
          <a:r>
            <a:rPr lang="en-US" sz="1600" dirty="0" smtClean="0"/>
            <a:t> </a:t>
          </a:r>
          <a:r>
            <a:rPr lang="en-US" sz="1600" dirty="0" err="1" smtClean="0"/>
            <a:t>dersi</a:t>
          </a:r>
          <a:r>
            <a:rPr lang="en-US" sz="1600" dirty="0" smtClean="0"/>
            <a:t> </a:t>
          </a:r>
          <a:r>
            <a:rPr lang="en-US" sz="1600" dirty="0" err="1" smtClean="0"/>
            <a:t>öğrencilerin</a:t>
          </a:r>
          <a:r>
            <a:rPr lang="en-US" sz="1600" dirty="0" smtClean="0"/>
            <a:t> </a:t>
          </a:r>
          <a:r>
            <a:rPr lang="en-US" sz="1600" dirty="0" err="1" smtClean="0"/>
            <a:t>daha</a:t>
          </a:r>
          <a:r>
            <a:rPr lang="en-US" sz="1600" dirty="0" smtClean="0"/>
            <a:t> </a:t>
          </a:r>
          <a:r>
            <a:rPr lang="en-US" sz="1600" dirty="0" err="1" smtClean="0"/>
            <a:t>eğlenceli</a:t>
          </a:r>
          <a:r>
            <a:rPr lang="en-US" sz="1600" dirty="0" smtClean="0"/>
            <a:t>, </a:t>
          </a:r>
          <a:r>
            <a:rPr lang="en-US" sz="1600" dirty="0" err="1" smtClean="0"/>
            <a:t>hayal</a:t>
          </a:r>
          <a:r>
            <a:rPr lang="en-US" sz="1600" dirty="0" smtClean="0"/>
            <a:t> </a:t>
          </a:r>
          <a:r>
            <a:rPr lang="en-US" sz="1600" dirty="0" err="1" smtClean="0"/>
            <a:t>gücünü</a:t>
          </a:r>
          <a:r>
            <a:rPr lang="en-US" sz="1600" dirty="0" smtClean="0"/>
            <a:t>, </a:t>
          </a:r>
          <a:r>
            <a:rPr lang="en-US" sz="1600" dirty="0" err="1" smtClean="0"/>
            <a:t>yaratıcılığı</a:t>
          </a:r>
          <a:r>
            <a:rPr lang="en-US" sz="1600" dirty="0" smtClean="0"/>
            <a:t> </a:t>
          </a:r>
          <a:r>
            <a:rPr lang="en-US" sz="1600" dirty="0" err="1" smtClean="0"/>
            <a:t>ortaya</a:t>
          </a:r>
          <a:r>
            <a:rPr lang="en-US" sz="1600" dirty="0" smtClean="0"/>
            <a:t> </a:t>
          </a:r>
          <a:r>
            <a:rPr lang="en-US" sz="1600" dirty="0" err="1" smtClean="0"/>
            <a:t>koyduğu</a:t>
          </a:r>
          <a:r>
            <a:rPr lang="en-US" sz="1600" dirty="0" smtClean="0"/>
            <a:t> </a:t>
          </a:r>
          <a:r>
            <a:rPr lang="en-US" sz="1600" dirty="0" err="1" smtClean="0"/>
            <a:t>bir</a:t>
          </a:r>
          <a:r>
            <a:rPr lang="en-US" sz="1600" dirty="0" smtClean="0"/>
            <a:t> </a:t>
          </a:r>
          <a:r>
            <a:rPr lang="en-US" sz="1600" dirty="0" err="1" smtClean="0"/>
            <a:t>ders</a:t>
          </a:r>
          <a:r>
            <a:rPr lang="en-US" sz="1600" dirty="0" smtClean="0"/>
            <a:t> </a:t>
          </a:r>
          <a:r>
            <a:rPr lang="en-US" sz="1600" dirty="0" err="1" smtClean="0"/>
            <a:t>oldu</a:t>
          </a:r>
          <a:r>
            <a:rPr lang="en-US" sz="1600" dirty="0" smtClean="0"/>
            <a:t>,</a:t>
          </a:r>
          <a:endParaRPr lang="en-US" sz="1600" dirty="0"/>
        </a:p>
      </dgm:t>
    </dgm:pt>
    <dgm:pt modelId="{92FCFB80-BA7E-6348-8C21-09B8D4EB20C9}" type="parTrans" cxnId="{990D8BC5-0B59-AC45-8B0F-60FD9FEF2C78}">
      <dgm:prSet/>
      <dgm:spPr/>
      <dgm:t>
        <a:bodyPr/>
        <a:lstStyle/>
        <a:p>
          <a:endParaRPr lang="en-US"/>
        </a:p>
      </dgm:t>
    </dgm:pt>
    <dgm:pt modelId="{345BA44F-CAA8-674B-A0CB-A17F2701B4EA}" type="sibTrans" cxnId="{990D8BC5-0B59-AC45-8B0F-60FD9FEF2C78}">
      <dgm:prSet/>
      <dgm:spPr/>
      <dgm:t>
        <a:bodyPr/>
        <a:lstStyle/>
        <a:p>
          <a:endParaRPr lang="en-US"/>
        </a:p>
      </dgm:t>
    </dgm:pt>
    <dgm:pt modelId="{E18272C0-7903-3641-9802-2B235600205C}" type="pres">
      <dgm:prSet presAssocID="{05F368B7-DFF4-9848-AA1B-4CA8F40BFA09}" presName="linear" presStyleCnt="0">
        <dgm:presLayoutVars>
          <dgm:dir/>
          <dgm:animLvl val="lvl"/>
          <dgm:resizeHandles val="exact"/>
        </dgm:presLayoutVars>
      </dgm:prSet>
      <dgm:spPr/>
    </dgm:pt>
    <dgm:pt modelId="{D6B80B31-0D48-C942-A776-CD341E0EA39A}" type="pres">
      <dgm:prSet presAssocID="{6B25E4A1-F9DF-2C48-8C8D-5B15E21A5AC0}" presName="parentLin" presStyleCnt="0"/>
      <dgm:spPr/>
    </dgm:pt>
    <dgm:pt modelId="{43D2D0A0-02FA-B043-AF70-9B72E2FACAE5}" type="pres">
      <dgm:prSet presAssocID="{6B25E4A1-F9DF-2C48-8C8D-5B15E21A5AC0}" presName="parentLeftMargin" presStyleLbl="node1" presStyleIdx="0" presStyleCnt="2"/>
      <dgm:spPr/>
    </dgm:pt>
    <dgm:pt modelId="{5E8E04DE-F87C-C74E-8933-C55B38EBC6BB}" type="pres">
      <dgm:prSet presAssocID="{6B25E4A1-F9DF-2C48-8C8D-5B15E21A5AC0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90F745-45CC-0F42-962D-20F55210E8D7}" type="pres">
      <dgm:prSet presAssocID="{6B25E4A1-F9DF-2C48-8C8D-5B15E21A5AC0}" presName="negativeSpace" presStyleCnt="0"/>
      <dgm:spPr/>
    </dgm:pt>
    <dgm:pt modelId="{B4C026C4-95D9-B04B-9F65-52AE4F31E508}" type="pres">
      <dgm:prSet presAssocID="{6B25E4A1-F9DF-2C48-8C8D-5B15E21A5AC0}" presName="childText" presStyleLbl="conFgAcc1" presStyleIdx="0" presStyleCnt="2">
        <dgm:presLayoutVars>
          <dgm:bulletEnabled val="1"/>
        </dgm:presLayoutVars>
      </dgm:prSet>
      <dgm:spPr/>
    </dgm:pt>
    <dgm:pt modelId="{8D9ACA44-9B9A-7847-BEAC-47EDB2DA9B14}" type="pres">
      <dgm:prSet presAssocID="{28CDE52E-DC3C-4B41-8062-4D84D1B7AB3C}" presName="spaceBetweenRectangles" presStyleCnt="0"/>
      <dgm:spPr/>
    </dgm:pt>
    <dgm:pt modelId="{030DD317-DF8D-0B49-8EBD-75CFF848A9F5}" type="pres">
      <dgm:prSet presAssocID="{B89732FD-CAAA-744D-9F3B-F56988C98893}" presName="parentLin" presStyleCnt="0"/>
      <dgm:spPr/>
    </dgm:pt>
    <dgm:pt modelId="{FDF52B94-1DB8-1E43-8898-525AFB1D947E}" type="pres">
      <dgm:prSet presAssocID="{B89732FD-CAAA-744D-9F3B-F56988C98893}" presName="parentLeftMargin" presStyleLbl="node1" presStyleIdx="0" presStyleCnt="2"/>
      <dgm:spPr/>
    </dgm:pt>
    <dgm:pt modelId="{79710983-686E-8147-9EDE-DDBBD3A6E973}" type="pres">
      <dgm:prSet presAssocID="{B89732FD-CAAA-744D-9F3B-F56988C9889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F787EC-C8D9-AD43-A740-E53261409E6F}" type="pres">
      <dgm:prSet presAssocID="{B89732FD-CAAA-744D-9F3B-F56988C98893}" presName="negativeSpace" presStyleCnt="0"/>
      <dgm:spPr/>
    </dgm:pt>
    <dgm:pt modelId="{8B10AC68-A31A-524A-8102-DC59A1021912}" type="pres">
      <dgm:prSet presAssocID="{B89732FD-CAAA-744D-9F3B-F56988C98893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7D20EAD5-3EE0-D746-A52D-9DC75C5E18E3}" type="presOf" srcId="{B89732FD-CAAA-744D-9F3B-F56988C98893}" destId="{FDF52B94-1DB8-1E43-8898-525AFB1D947E}" srcOrd="0" destOrd="0" presId="urn:microsoft.com/office/officeart/2005/8/layout/list1"/>
    <dgm:cxn modelId="{89049D4E-1DB6-514E-92F1-B217CA951153}" type="presOf" srcId="{6B25E4A1-F9DF-2C48-8C8D-5B15E21A5AC0}" destId="{5E8E04DE-F87C-C74E-8933-C55B38EBC6BB}" srcOrd="1" destOrd="0" presId="urn:microsoft.com/office/officeart/2005/8/layout/list1"/>
    <dgm:cxn modelId="{87BE6748-BE14-1C4E-8DC1-84D0B102357A}" type="presOf" srcId="{05F368B7-DFF4-9848-AA1B-4CA8F40BFA09}" destId="{E18272C0-7903-3641-9802-2B235600205C}" srcOrd="0" destOrd="0" presId="urn:microsoft.com/office/officeart/2005/8/layout/list1"/>
    <dgm:cxn modelId="{990D8BC5-0B59-AC45-8B0F-60FD9FEF2C78}" srcId="{05F368B7-DFF4-9848-AA1B-4CA8F40BFA09}" destId="{B89732FD-CAAA-744D-9F3B-F56988C98893}" srcOrd="1" destOrd="0" parTransId="{92FCFB80-BA7E-6348-8C21-09B8D4EB20C9}" sibTransId="{345BA44F-CAA8-674B-A0CB-A17F2701B4EA}"/>
    <dgm:cxn modelId="{BF09245D-27CD-6B45-86A8-73A2FF45ECAE}" srcId="{05F368B7-DFF4-9848-AA1B-4CA8F40BFA09}" destId="{6B25E4A1-F9DF-2C48-8C8D-5B15E21A5AC0}" srcOrd="0" destOrd="0" parTransId="{E2D538F4-8DD9-0B45-A3D6-DEEF0C084776}" sibTransId="{28CDE52E-DC3C-4B41-8062-4D84D1B7AB3C}"/>
    <dgm:cxn modelId="{B859AECF-E4F5-6049-9D68-97B3FFA0EE5B}" type="presOf" srcId="{6B25E4A1-F9DF-2C48-8C8D-5B15E21A5AC0}" destId="{43D2D0A0-02FA-B043-AF70-9B72E2FACAE5}" srcOrd="0" destOrd="0" presId="urn:microsoft.com/office/officeart/2005/8/layout/list1"/>
    <dgm:cxn modelId="{4FEA8670-D799-B543-AD05-BD782E0532F6}" type="presOf" srcId="{B89732FD-CAAA-744D-9F3B-F56988C98893}" destId="{79710983-686E-8147-9EDE-DDBBD3A6E973}" srcOrd="1" destOrd="0" presId="urn:microsoft.com/office/officeart/2005/8/layout/list1"/>
    <dgm:cxn modelId="{259778F9-48FE-9E49-971A-6CAD4831D402}" type="presParOf" srcId="{E18272C0-7903-3641-9802-2B235600205C}" destId="{D6B80B31-0D48-C942-A776-CD341E0EA39A}" srcOrd="0" destOrd="0" presId="urn:microsoft.com/office/officeart/2005/8/layout/list1"/>
    <dgm:cxn modelId="{2B292A5F-4E30-0B43-A519-0DB54EB1522F}" type="presParOf" srcId="{D6B80B31-0D48-C942-A776-CD341E0EA39A}" destId="{43D2D0A0-02FA-B043-AF70-9B72E2FACAE5}" srcOrd="0" destOrd="0" presId="urn:microsoft.com/office/officeart/2005/8/layout/list1"/>
    <dgm:cxn modelId="{967A4983-B09D-FD4F-AD42-435C1A7BAF7E}" type="presParOf" srcId="{D6B80B31-0D48-C942-A776-CD341E0EA39A}" destId="{5E8E04DE-F87C-C74E-8933-C55B38EBC6BB}" srcOrd="1" destOrd="0" presId="urn:microsoft.com/office/officeart/2005/8/layout/list1"/>
    <dgm:cxn modelId="{11B011D9-FBFB-F144-AC73-AB26E03C46B2}" type="presParOf" srcId="{E18272C0-7903-3641-9802-2B235600205C}" destId="{D990F745-45CC-0F42-962D-20F55210E8D7}" srcOrd="1" destOrd="0" presId="urn:microsoft.com/office/officeart/2005/8/layout/list1"/>
    <dgm:cxn modelId="{32ED5A84-E948-7A47-AF7B-5F354E7240E5}" type="presParOf" srcId="{E18272C0-7903-3641-9802-2B235600205C}" destId="{B4C026C4-95D9-B04B-9F65-52AE4F31E508}" srcOrd="2" destOrd="0" presId="urn:microsoft.com/office/officeart/2005/8/layout/list1"/>
    <dgm:cxn modelId="{1B452FB1-269C-194C-8C4F-F673EAEC1A51}" type="presParOf" srcId="{E18272C0-7903-3641-9802-2B235600205C}" destId="{8D9ACA44-9B9A-7847-BEAC-47EDB2DA9B14}" srcOrd="3" destOrd="0" presId="urn:microsoft.com/office/officeart/2005/8/layout/list1"/>
    <dgm:cxn modelId="{71D9F48C-FE9F-0841-B509-7338211056F9}" type="presParOf" srcId="{E18272C0-7903-3641-9802-2B235600205C}" destId="{030DD317-DF8D-0B49-8EBD-75CFF848A9F5}" srcOrd="4" destOrd="0" presId="urn:microsoft.com/office/officeart/2005/8/layout/list1"/>
    <dgm:cxn modelId="{132DDC12-9100-E540-8766-CEAB2F0AAA4E}" type="presParOf" srcId="{030DD317-DF8D-0B49-8EBD-75CFF848A9F5}" destId="{FDF52B94-1DB8-1E43-8898-525AFB1D947E}" srcOrd="0" destOrd="0" presId="urn:microsoft.com/office/officeart/2005/8/layout/list1"/>
    <dgm:cxn modelId="{239C7286-8147-4D40-A260-2E0E539E0AB1}" type="presParOf" srcId="{030DD317-DF8D-0B49-8EBD-75CFF848A9F5}" destId="{79710983-686E-8147-9EDE-DDBBD3A6E973}" srcOrd="1" destOrd="0" presId="urn:microsoft.com/office/officeart/2005/8/layout/list1"/>
    <dgm:cxn modelId="{9132540D-998F-964A-BD5F-B532BAA49B59}" type="presParOf" srcId="{E18272C0-7903-3641-9802-2B235600205C}" destId="{F1F787EC-C8D9-AD43-A740-E53261409E6F}" srcOrd="5" destOrd="0" presId="urn:microsoft.com/office/officeart/2005/8/layout/list1"/>
    <dgm:cxn modelId="{A75356B6-C0E6-5E45-9039-1961ED05ADE4}" type="presParOf" srcId="{E18272C0-7903-3641-9802-2B235600205C}" destId="{8B10AC68-A31A-524A-8102-DC59A102191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5F368B7-DFF4-9848-AA1B-4CA8F40BFA09}" type="doc">
      <dgm:prSet loTypeId="urn:microsoft.com/office/officeart/2005/8/layout/list1" loCatId="" qsTypeId="urn:microsoft.com/office/officeart/2005/8/quickstyle/simple4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6B25E4A1-F9DF-2C48-8C8D-5B15E21A5AC0}">
      <dgm:prSet phldrT="[Text]" custT="1"/>
      <dgm:spPr/>
      <dgm:t>
        <a:bodyPr/>
        <a:lstStyle/>
        <a:p>
          <a:r>
            <a:rPr lang="en-US" sz="1600" dirty="0" err="1" smtClean="0"/>
            <a:t>Ortaya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Çıkardığınız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materyalin</a:t>
          </a:r>
          <a:r>
            <a:rPr lang="en-US" sz="1600" baseline="0" dirty="0" smtClean="0"/>
            <a:t> hem </a:t>
          </a:r>
          <a:r>
            <a:rPr lang="en-US" sz="1600" baseline="0" dirty="0" err="1" smtClean="0"/>
            <a:t>eğitsel</a:t>
          </a:r>
          <a:r>
            <a:rPr lang="en-US" sz="1600" baseline="0" dirty="0" smtClean="0"/>
            <a:t> hem de </a:t>
          </a:r>
          <a:r>
            <a:rPr lang="en-US" sz="1600" baseline="0" dirty="0" err="1" smtClean="0"/>
            <a:t>oyunsal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boyutu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olması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gerektiği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için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bir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öğretmen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olarak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yenilikçi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düşünüyor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ve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yaratıcı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oluyorsunuz</a:t>
          </a:r>
          <a:r>
            <a:rPr lang="en-US" sz="1600" baseline="0" dirty="0" smtClean="0"/>
            <a:t>.</a:t>
          </a:r>
          <a:endParaRPr lang="en-US" sz="1600" dirty="0"/>
        </a:p>
      </dgm:t>
    </dgm:pt>
    <dgm:pt modelId="{E2D538F4-8DD9-0B45-A3D6-DEEF0C084776}" type="parTrans" cxnId="{BF09245D-27CD-6B45-86A8-73A2FF45ECAE}">
      <dgm:prSet/>
      <dgm:spPr/>
      <dgm:t>
        <a:bodyPr/>
        <a:lstStyle/>
        <a:p>
          <a:endParaRPr lang="en-US"/>
        </a:p>
      </dgm:t>
    </dgm:pt>
    <dgm:pt modelId="{28CDE52E-DC3C-4B41-8062-4D84D1B7AB3C}" type="sibTrans" cxnId="{BF09245D-27CD-6B45-86A8-73A2FF45ECAE}">
      <dgm:prSet/>
      <dgm:spPr/>
      <dgm:t>
        <a:bodyPr/>
        <a:lstStyle/>
        <a:p>
          <a:endParaRPr lang="en-US"/>
        </a:p>
      </dgm:t>
    </dgm:pt>
    <dgm:pt modelId="{B89732FD-CAAA-744D-9F3B-F56988C98893}">
      <dgm:prSet phldrT="[Text]" custT="1"/>
      <dgm:spPr/>
      <dgm:t>
        <a:bodyPr/>
        <a:lstStyle/>
        <a:p>
          <a:r>
            <a:rPr lang="en-US" sz="1600" dirty="0" err="1" smtClean="0"/>
            <a:t>Oyun</a:t>
          </a:r>
          <a:r>
            <a:rPr lang="en-US" sz="1600" dirty="0" smtClean="0"/>
            <a:t> </a:t>
          </a:r>
          <a:r>
            <a:rPr lang="en-US" sz="1600" dirty="0" err="1" smtClean="0"/>
            <a:t>Öğretiminin</a:t>
          </a:r>
          <a:r>
            <a:rPr lang="en-US" sz="1600" dirty="0" smtClean="0"/>
            <a:t> </a:t>
          </a:r>
          <a:r>
            <a:rPr lang="en-US" sz="1600" dirty="0" err="1" smtClean="0"/>
            <a:t>bireysel</a:t>
          </a:r>
          <a:r>
            <a:rPr lang="en-US" sz="1600" dirty="0" smtClean="0"/>
            <a:t> </a:t>
          </a:r>
          <a:r>
            <a:rPr lang="en-US" sz="1600" dirty="0" err="1" smtClean="0"/>
            <a:t>olarak</a:t>
          </a:r>
          <a:r>
            <a:rPr lang="en-US" sz="1600" dirty="0" smtClean="0"/>
            <a:t> </a:t>
          </a:r>
          <a:r>
            <a:rPr lang="en-US" sz="1600" dirty="0" err="1" smtClean="0"/>
            <a:t>bana</a:t>
          </a:r>
          <a:r>
            <a:rPr lang="en-US" sz="1600" dirty="0" smtClean="0"/>
            <a:t> </a:t>
          </a:r>
          <a:r>
            <a:rPr lang="en-US" sz="1600" dirty="0" err="1" smtClean="0"/>
            <a:t>katkıları</a:t>
          </a:r>
          <a:r>
            <a:rPr lang="en-US" sz="1600" dirty="0" smtClean="0"/>
            <a:t> </a:t>
          </a:r>
          <a:r>
            <a:rPr lang="en-US" sz="1600" dirty="0" err="1" smtClean="0"/>
            <a:t>derste</a:t>
          </a:r>
          <a:r>
            <a:rPr lang="en-US" sz="1600" dirty="0" smtClean="0"/>
            <a:t> </a:t>
          </a:r>
          <a:r>
            <a:rPr lang="en-US" sz="1600" dirty="0" err="1" smtClean="0"/>
            <a:t>özgür</a:t>
          </a:r>
          <a:r>
            <a:rPr lang="en-US" sz="1600" dirty="0" smtClean="0"/>
            <a:t> </a:t>
          </a:r>
          <a:r>
            <a:rPr lang="en-US" sz="1600" dirty="0" err="1" smtClean="0"/>
            <a:t>düşünme</a:t>
          </a:r>
          <a:r>
            <a:rPr lang="en-US" sz="1600" dirty="0" smtClean="0"/>
            <a:t> </a:t>
          </a:r>
          <a:r>
            <a:rPr lang="en-US" sz="1600" dirty="0" err="1" smtClean="0"/>
            <a:t>yolunun</a:t>
          </a:r>
          <a:r>
            <a:rPr lang="en-US" sz="1600" dirty="0" smtClean="0"/>
            <a:t> </a:t>
          </a:r>
          <a:r>
            <a:rPr lang="en-US" sz="1600" dirty="0" err="1" smtClean="0"/>
            <a:t>açık</a:t>
          </a:r>
          <a:r>
            <a:rPr lang="en-US" sz="1600" dirty="0" smtClean="0"/>
            <a:t> </a:t>
          </a:r>
          <a:r>
            <a:rPr lang="en-US" sz="1600" dirty="0" err="1" smtClean="0"/>
            <a:t>olması</a:t>
          </a:r>
          <a:r>
            <a:rPr lang="en-US" sz="1600" dirty="0" smtClean="0"/>
            <a:t>, </a:t>
          </a:r>
          <a:r>
            <a:rPr lang="en-US" sz="1600" dirty="0" err="1" smtClean="0"/>
            <a:t>düşüncelerimi</a:t>
          </a:r>
          <a:r>
            <a:rPr lang="en-US" sz="1600" dirty="0" smtClean="0"/>
            <a:t> </a:t>
          </a:r>
          <a:r>
            <a:rPr lang="en-US" sz="1600" dirty="0" err="1" smtClean="0"/>
            <a:t>daha</a:t>
          </a:r>
          <a:r>
            <a:rPr lang="en-US" sz="1600" dirty="0" smtClean="0"/>
            <a:t> </a:t>
          </a:r>
          <a:r>
            <a:rPr lang="en-US" sz="1600" dirty="0" err="1" smtClean="0"/>
            <a:t>rahat</a:t>
          </a:r>
          <a:r>
            <a:rPr lang="en-US" sz="1600" dirty="0" smtClean="0"/>
            <a:t> </a:t>
          </a:r>
          <a:r>
            <a:rPr lang="en-US" sz="1600" dirty="0" err="1" smtClean="0"/>
            <a:t>ifade</a:t>
          </a:r>
          <a:r>
            <a:rPr lang="en-US" sz="1600" dirty="0" smtClean="0"/>
            <a:t> </a:t>
          </a:r>
          <a:r>
            <a:rPr lang="en-US" sz="1600" dirty="0" err="1" smtClean="0"/>
            <a:t>etmeme</a:t>
          </a:r>
          <a:r>
            <a:rPr lang="en-US" sz="1600" dirty="0" smtClean="0"/>
            <a:t> </a:t>
          </a:r>
          <a:r>
            <a:rPr lang="en-US" sz="1600" dirty="0" err="1" smtClean="0"/>
            <a:t>ve</a:t>
          </a:r>
          <a:r>
            <a:rPr lang="en-US" sz="1600" dirty="0" smtClean="0"/>
            <a:t> </a:t>
          </a:r>
          <a:r>
            <a:rPr lang="en-US" sz="1600" dirty="0" err="1" smtClean="0"/>
            <a:t>daha</a:t>
          </a:r>
          <a:r>
            <a:rPr lang="en-US" sz="1600" dirty="0" smtClean="0"/>
            <a:t> </a:t>
          </a:r>
          <a:r>
            <a:rPr lang="en-US" sz="1600" dirty="0" err="1" smtClean="0"/>
            <a:t>farklı</a:t>
          </a:r>
          <a:r>
            <a:rPr lang="en-US" sz="1600" dirty="0" smtClean="0"/>
            <a:t> </a:t>
          </a:r>
          <a:r>
            <a:rPr lang="en-US" sz="1600" dirty="0" err="1" smtClean="0"/>
            <a:t>ortamlarda</a:t>
          </a:r>
          <a:r>
            <a:rPr lang="en-US" sz="1600" dirty="0" smtClean="0"/>
            <a:t> </a:t>
          </a:r>
          <a:r>
            <a:rPr lang="en-US" sz="1600" dirty="0" err="1" smtClean="0"/>
            <a:t>rahat</a:t>
          </a:r>
          <a:r>
            <a:rPr lang="en-US" sz="1600" dirty="0" smtClean="0"/>
            <a:t> </a:t>
          </a:r>
          <a:r>
            <a:rPr lang="en-US" sz="1600" dirty="0" err="1" smtClean="0"/>
            <a:t>özgüvenli</a:t>
          </a:r>
          <a:r>
            <a:rPr lang="en-US" sz="1600" dirty="0" smtClean="0"/>
            <a:t> </a:t>
          </a:r>
          <a:r>
            <a:rPr lang="en-US" sz="1600" dirty="0" err="1" smtClean="0"/>
            <a:t>konuşmamı</a:t>
          </a:r>
          <a:r>
            <a:rPr lang="en-US" sz="1600" dirty="0" smtClean="0"/>
            <a:t> </a:t>
          </a:r>
          <a:r>
            <a:rPr lang="en-US" sz="1600" dirty="0" err="1" smtClean="0"/>
            <a:t>sağladı</a:t>
          </a:r>
          <a:r>
            <a:rPr lang="en-US" sz="1600" dirty="0" smtClean="0"/>
            <a:t>.</a:t>
          </a:r>
          <a:endParaRPr lang="en-US" sz="1600" dirty="0"/>
        </a:p>
      </dgm:t>
    </dgm:pt>
    <dgm:pt modelId="{92FCFB80-BA7E-6348-8C21-09B8D4EB20C9}" type="parTrans" cxnId="{990D8BC5-0B59-AC45-8B0F-60FD9FEF2C78}">
      <dgm:prSet/>
      <dgm:spPr/>
      <dgm:t>
        <a:bodyPr/>
        <a:lstStyle/>
        <a:p>
          <a:endParaRPr lang="en-US"/>
        </a:p>
      </dgm:t>
    </dgm:pt>
    <dgm:pt modelId="{345BA44F-CAA8-674B-A0CB-A17F2701B4EA}" type="sibTrans" cxnId="{990D8BC5-0B59-AC45-8B0F-60FD9FEF2C78}">
      <dgm:prSet/>
      <dgm:spPr/>
      <dgm:t>
        <a:bodyPr/>
        <a:lstStyle/>
        <a:p>
          <a:endParaRPr lang="en-US"/>
        </a:p>
      </dgm:t>
    </dgm:pt>
    <dgm:pt modelId="{E18272C0-7903-3641-9802-2B235600205C}" type="pres">
      <dgm:prSet presAssocID="{05F368B7-DFF4-9848-AA1B-4CA8F40BFA09}" presName="linear" presStyleCnt="0">
        <dgm:presLayoutVars>
          <dgm:dir/>
          <dgm:animLvl val="lvl"/>
          <dgm:resizeHandles val="exact"/>
        </dgm:presLayoutVars>
      </dgm:prSet>
      <dgm:spPr/>
    </dgm:pt>
    <dgm:pt modelId="{D6B80B31-0D48-C942-A776-CD341E0EA39A}" type="pres">
      <dgm:prSet presAssocID="{6B25E4A1-F9DF-2C48-8C8D-5B15E21A5AC0}" presName="parentLin" presStyleCnt="0"/>
      <dgm:spPr/>
    </dgm:pt>
    <dgm:pt modelId="{43D2D0A0-02FA-B043-AF70-9B72E2FACAE5}" type="pres">
      <dgm:prSet presAssocID="{6B25E4A1-F9DF-2C48-8C8D-5B15E21A5AC0}" presName="parentLeftMargin" presStyleLbl="node1" presStyleIdx="0" presStyleCnt="2"/>
      <dgm:spPr/>
    </dgm:pt>
    <dgm:pt modelId="{5E8E04DE-F87C-C74E-8933-C55B38EBC6BB}" type="pres">
      <dgm:prSet presAssocID="{6B25E4A1-F9DF-2C48-8C8D-5B15E21A5AC0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90F745-45CC-0F42-962D-20F55210E8D7}" type="pres">
      <dgm:prSet presAssocID="{6B25E4A1-F9DF-2C48-8C8D-5B15E21A5AC0}" presName="negativeSpace" presStyleCnt="0"/>
      <dgm:spPr/>
    </dgm:pt>
    <dgm:pt modelId="{B4C026C4-95D9-B04B-9F65-52AE4F31E508}" type="pres">
      <dgm:prSet presAssocID="{6B25E4A1-F9DF-2C48-8C8D-5B15E21A5AC0}" presName="childText" presStyleLbl="conFgAcc1" presStyleIdx="0" presStyleCnt="2">
        <dgm:presLayoutVars>
          <dgm:bulletEnabled val="1"/>
        </dgm:presLayoutVars>
      </dgm:prSet>
      <dgm:spPr/>
    </dgm:pt>
    <dgm:pt modelId="{8D9ACA44-9B9A-7847-BEAC-47EDB2DA9B14}" type="pres">
      <dgm:prSet presAssocID="{28CDE52E-DC3C-4B41-8062-4D84D1B7AB3C}" presName="spaceBetweenRectangles" presStyleCnt="0"/>
      <dgm:spPr/>
    </dgm:pt>
    <dgm:pt modelId="{030DD317-DF8D-0B49-8EBD-75CFF848A9F5}" type="pres">
      <dgm:prSet presAssocID="{B89732FD-CAAA-744D-9F3B-F56988C98893}" presName="parentLin" presStyleCnt="0"/>
      <dgm:spPr/>
    </dgm:pt>
    <dgm:pt modelId="{FDF52B94-1DB8-1E43-8898-525AFB1D947E}" type="pres">
      <dgm:prSet presAssocID="{B89732FD-CAAA-744D-9F3B-F56988C98893}" presName="parentLeftMargin" presStyleLbl="node1" presStyleIdx="0" presStyleCnt="2"/>
      <dgm:spPr/>
    </dgm:pt>
    <dgm:pt modelId="{79710983-686E-8147-9EDE-DDBBD3A6E973}" type="pres">
      <dgm:prSet presAssocID="{B89732FD-CAAA-744D-9F3B-F56988C9889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F787EC-C8D9-AD43-A740-E53261409E6F}" type="pres">
      <dgm:prSet presAssocID="{B89732FD-CAAA-744D-9F3B-F56988C98893}" presName="negativeSpace" presStyleCnt="0"/>
      <dgm:spPr/>
    </dgm:pt>
    <dgm:pt modelId="{8B10AC68-A31A-524A-8102-DC59A1021912}" type="pres">
      <dgm:prSet presAssocID="{B89732FD-CAAA-744D-9F3B-F56988C98893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76A73E49-3C75-C549-965F-62282196FEFD}" type="presOf" srcId="{B89732FD-CAAA-744D-9F3B-F56988C98893}" destId="{79710983-686E-8147-9EDE-DDBBD3A6E973}" srcOrd="1" destOrd="0" presId="urn:microsoft.com/office/officeart/2005/8/layout/list1"/>
    <dgm:cxn modelId="{A184A34C-307C-0148-B49C-426E9BA9CEFC}" type="presOf" srcId="{B89732FD-CAAA-744D-9F3B-F56988C98893}" destId="{FDF52B94-1DB8-1E43-8898-525AFB1D947E}" srcOrd="0" destOrd="0" presId="urn:microsoft.com/office/officeart/2005/8/layout/list1"/>
    <dgm:cxn modelId="{BF09245D-27CD-6B45-86A8-73A2FF45ECAE}" srcId="{05F368B7-DFF4-9848-AA1B-4CA8F40BFA09}" destId="{6B25E4A1-F9DF-2C48-8C8D-5B15E21A5AC0}" srcOrd="0" destOrd="0" parTransId="{E2D538F4-8DD9-0B45-A3D6-DEEF0C084776}" sibTransId="{28CDE52E-DC3C-4B41-8062-4D84D1B7AB3C}"/>
    <dgm:cxn modelId="{990D8BC5-0B59-AC45-8B0F-60FD9FEF2C78}" srcId="{05F368B7-DFF4-9848-AA1B-4CA8F40BFA09}" destId="{B89732FD-CAAA-744D-9F3B-F56988C98893}" srcOrd="1" destOrd="0" parTransId="{92FCFB80-BA7E-6348-8C21-09B8D4EB20C9}" sibTransId="{345BA44F-CAA8-674B-A0CB-A17F2701B4EA}"/>
    <dgm:cxn modelId="{FCD7A05B-11A7-D946-8C7E-5481677AA526}" type="presOf" srcId="{6B25E4A1-F9DF-2C48-8C8D-5B15E21A5AC0}" destId="{43D2D0A0-02FA-B043-AF70-9B72E2FACAE5}" srcOrd="0" destOrd="0" presId="urn:microsoft.com/office/officeart/2005/8/layout/list1"/>
    <dgm:cxn modelId="{0935FCD4-FC7C-9642-8BA1-9EF064A2C69A}" type="presOf" srcId="{6B25E4A1-F9DF-2C48-8C8D-5B15E21A5AC0}" destId="{5E8E04DE-F87C-C74E-8933-C55B38EBC6BB}" srcOrd="1" destOrd="0" presId="urn:microsoft.com/office/officeart/2005/8/layout/list1"/>
    <dgm:cxn modelId="{10D20A49-7E22-5A44-BA82-BE6F0B5AA6FE}" type="presOf" srcId="{05F368B7-DFF4-9848-AA1B-4CA8F40BFA09}" destId="{E18272C0-7903-3641-9802-2B235600205C}" srcOrd="0" destOrd="0" presId="urn:microsoft.com/office/officeart/2005/8/layout/list1"/>
    <dgm:cxn modelId="{FFD09CB9-B7A4-F349-B269-16167CB9A968}" type="presParOf" srcId="{E18272C0-7903-3641-9802-2B235600205C}" destId="{D6B80B31-0D48-C942-A776-CD341E0EA39A}" srcOrd="0" destOrd="0" presId="urn:microsoft.com/office/officeart/2005/8/layout/list1"/>
    <dgm:cxn modelId="{52123B65-6F2E-894F-9049-9ADFEAD7032F}" type="presParOf" srcId="{D6B80B31-0D48-C942-A776-CD341E0EA39A}" destId="{43D2D0A0-02FA-B043-AF70-9B72E2FACAE5}" srcOrd="0" destOrd="0" presId="urn:microsoft.com/office/officeart/2005/8/layout/list1"/>
    <dgm:cxn modelId="{99BB40B3-BCE2-3545-9920-69501B259160}" type="presParOf" srcId="{D6B80B31-0D48-C942-A776-CD341E0EA39A}" destId="{5E8E04DE-F87C-C74E-8933-C55B38EBC6BB}" srcOrd="1" destOrd="0" presId="urn:microsoft.com/office/officeart/2005/8/layout/list1"/>
    <dgm:cxn modelId="{687D4BD2-A48A-1444-AA8A-71C74359FCE8}" type="presParOf" srcId="{E18272C0-7903-3641-9802-2B235600205C}" destId="{D990F745-45CC-0F42-962D-20F55210E8D7}" srcOrd="1" destOrd="0" presId="urn:microsoft.com/office/officeart/2005/8/layout/list1"/>
    <dgm:cxn modelId="{5D306C7D-C89E-B84F-A622-7DFA66A67D20}" type="presParOf" srcId="{E18272C0-7903-3641-9802-2B235600205C}" destId="{B4C026C4-95D9-B04B-9F65-52AE4F31E508}" srcOrd="2" destOrd="0" presId="urn:microsoft.com/office/officeart/2005/8/layout/list1"/>
    <dgm:cxn modelId="{7BF06F5F-233B-184B-B59E-2576B753327A}" type="presParOf" srcId="{E18272C0-7903-3641-9802-2B235600205C}" destId="{8D9ACA44-9B9A-7847-BEAC-47EDB2DA9B14}" srcOrd="3" destOrd="0" presId="urn:microsoft.com/office/officeart/2005/8/layout/list1"/>
    <dgm:cxn modelId="{5B72E553-380F-B042-B4D8-21CA63207A54}" type="presParOf" srcId="{E18272C0-7903-3641-9802-2B235600205C}" destId="{030DD317-DF8D-0B49-8EBD-75CFF848A9F5}" srcOrd="4" destOrd="0" presId="urn:microsoft.com/office/officeart/2005/8/layout/list1"/>
    <dgm:cxn modelId="{AB2CBEF6-A231-6245-8D37-F97ABCF525B3}" type="presParOf" srcId="{030DD317-DF8D-0B49-8EBD-75CFF848A9F5}" destId="{FDF52B94-1DB8-1E43-8898-525AFB1D947E}" srcOrd="0" destOrd="0" presId="urn:microsoft.com/office/officeart/2005/8/layout/list1"/>
    <dgm:cxn modelId="{06F9D284-E490-734C-BB15-B9FB8728EE3A}" type="presParOf" srcId="{030DD317-DF8D-0B49-8EBD-75CFF848A9F5}" destId="{79710983-686E-8147-9EDE-DDBBD3A6E973}" srcOrd="1" destOrd="0" presId="urn:microsoft.com/office/officeart/2005/8/layout/list1"/>
    <dgm:cxn modelId="{ABD029C1-A182-794E-93FE-3DE7B7515947}" type="presParOf" srcId="{E18272C0-7903-3641-9802-2B235600205C}" destId="{F1F787EC-C8D9-AD43-A740-E53261409E6F}" srcOrd="5" destOrd="0" presId="urn:microsoft.com/office/officeart/2005/8/layout/list1"/>
    <dgm:cxn modelId="{B45714CE-9011-E446-B64A-C9B8856E1B0E}" type="presParOf" srcId="{E18272C0-7903-3641-9802-2B235600205C}" destId="{8B10AC68-A31A-524A-8102-DC59A102191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5F368B7-DFF4-9848-AA1B-4CA8F40BFA09}" type="doc">
      <dgm:prSet loTypeId="urn:microsoft.com/office/officeart/2005/8/layout/list1" loCatId="" qsTypeId="urn:microsoft.com/office/officeart/2005/8/quickstyle/simple4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6B25E4A1-F9DF-2C48-8C8D-5B15E21A5AC0}">
      <dgm:prSet phldrT="[Text]" custT="1"/>
      <dgm:spPr/>
      <dgm:t>
        <a:bodyPr/>
        <a:lstStyle/>
        <a:p>
          <a:r>
            <a:rPr lang="en-US" sz="1600" dirty="0" err="1" smtClean="0"/>
            <a:t>Almış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olduğumuz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bu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ders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demokratik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tutumlar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geliştirebilmeyi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düşüncelere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saygı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göstermeyi</a:t>
          </a:r>
          <a:r>
            <a:rPr lang="en-US" sz="1600" baseline="0" dirty="0" smtClean="0"/>
            <a:t>, en </a:t>
          </a:r>
          <a:r>
            <a:rPr lang="en-US" sz="1600" baseline="0" dirty="0" err="1" smtClean="0"/>
            <a:t>önemlisi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empati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kurarak</a:t>
          </a:r>
          <a:r>
            <a:rPr lang="en-US" sz="1600" baseline="0" dirty="0" smtClean="0"/>
            <a:t>  </a:t>
          </a:r>
          <a:r>
            <a:rPr lang="en-US" sz="1600" baseline="0" dirty="0" err="1" smtClean="0"/>
            <a:t>karşımızdakini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anlayabilmeyi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sağladı</a:t>
          </a:r>
          <a:r>
            <a:rPr lang="en-US" sz="1600" baseline="0" dirty="0" smtClean="0"/>
            <a:t>.</a:t>
          </a:r>
          <a:endParaRPr lang="en-US" sz="1600" dirty="0"/>
        </a:p>
      </dgm:t>
    </dgm:pt>
    <dgm:pt modelId="{E2D538F4-8DD9-0B45-A3D6-DEEF0C084776}" type="parTrans" cxnId="{BF09245D-27CD-6B45-86A8-73A2FF45ECAE}">
      <dgm:prSet/>
      <dgm:spPr/>
      <dgm:t>
        <a:bodyPr/>
        <a:lstStyle/>
        <a:p>
          <a:endParaRPr lang="en-US"/>
        </a:p>
      </dgm:t>
    </dgm:pt>
    <dgm:pt modelId="{28CDE52E-DC3C-4B41-8062-4D84D1B7AB3C}" type="sibTrans" cxnId="{BF09245D-27CD-6B45-86A8-73A2FF45ECAE}">
      <dgm:prSet/>
      <dgm:spPr/>
      <dgm:t>
        <a:bodyPr/>
        <a:lstStyle/>
        <a:p>
          <a:endParaRPr lang="en-US"/>
        </a:p>
      </dgm:t>
    </dgm:pt>
    <dgm:pt modelId="{B89732FD-CAAA-744D-9F3B-F56988C98893}">
      <dgm:prSet phldrT="[Text]" custT="1"/>
      <dgm:spPr/>
      <dgm:t>
        <a:bodyPr/>
        <a:lstStyle/>
        <a:p>
          <a:r>
            <a:rPr lang="en-US" sz="1600" dirty="0" err="1" smtClean="0"/>
            <a:t>Oyun</a:t>
          </a:r>
          <a:r>
            <a:rPr lang="en-US" sz="1600" dirty="0" smtClean="0"/>
            <a:t> </a:t>
          </a:r>
          <a:r>
            <a:rPr lang="en-US" sz="1600" dirty="0" err="1" smtClean="0"/>
            <a:t>Öğretimi</a:t>
          </a:r>
          <a:r>
            <a:rPr lang="en-US" sz="1600" dirty="0" smtClean="0"/>
            <a:t> </a:t>
          </a:r>
          <a:r>
            <a:rPr lang="en-US" sz="1600" dirty="0" err="1" smtClean="0"/>
            <a:t>dersi</a:t>
          </a:r>
          <a:r>
            <a:rPr lang="en-US" sz="1600" dirty="0" smtClean="0"/>
            <a:t> </a:t>
          </a:r>
          <a:r>
            <a:rPr lang="en-US" sz="1600" dirty="0" err="1" smtClean="0"/>
            <a:t>bütün</a:t>
          </a:r>
          <a:r>
            <a:rPr lang="en-US" sz="1600" dirty="0" smtClean="0"/>
            <a:t> </a:t>
          </a:r>
          <a:r>
            <a:rPr lang="en-US" sz="1600" dirty="0" err="1" smtClean="0"/>
            <a:t>sınıfın</a:t>
          </a:r>
          <a:r>
            <a:rPr lang="en-US" sz="1600" dirty="0" smtClean="0"/>
            <a:t> </a:t>
          </a:r>
          <a:r>
            <a:rPr lang="en-US" sz="1600" dirty="0" err="1" smtClean="0"/>
            <a:t>birbirleriyle</a:t>
          </a:r>
          <a:r>
            <a:rPr lang="en-US" sz="1600" dirty="0" smtClean="0"/>
            <a:t> </a:t>
          </a:r>
          <a:r>
            <a:rPr lang="en-US" sz="1600" dirty="0" err="1" smtClean="0"/>
            <a:t>tanışması</a:t>
          </a:r>
          <a:r>
            <a:rPr lang="en-US" sz="1600" dirty="0" smtClean="0"/>
            <a:t>, </a:t>
          </a:r>
          <a:r>
            <a:rPr lang="en-US" sz="1600" dirty="0" err="1" smtClean="0"/>
            <a:t>kaynaşmasını</a:t>
          </a:r>
          <a:r>
            <a:rPr lang="en-US" sz="1600" dirty="0" smtClean="0"/>
            <a:t> </a:t>
          </a:r>
          <a:r>
            <a:rPr lang="en-US" sz="1600" dirty="0" err="1" smtClean="0"/>
            <a:t>sağladı</a:t>
          </a:r>
          <a:r>
            <a:rPr lang="en-US" sz="1600" dirty="0" smtClean="0"/>
            <a:t>. </a:t>
          </a:r>
          <a:r>
            <a:rPr lang="en-US" sz="1600" dirty="0" err="1" smtClean="0"/>
            <a:t>Ön</a:t>
          </a:r>
          <a:r>
            <a:rPr lang="en-US" sz="1600" dirty="0" smtClean="0"/>
            <a:t> </a:t>
          </a:r>
          <a:r>
            <a:rPr lang="en-US" sz="1600" dirty="0" err="1" smtClean="0"/>
            <a:t>yargılarımızı</a:t>
          </a:r>
          <a:r>
            <a:rPr lang="en-US" sz="1600" dirty="0" smtClean="0"/>
            <a:t> , </a:t>
          </a:r>
          <a:r>
            <a:rPr lang="en-US" sz="1600" dirty="0" err="1" smtClean="0"/>
            <a:t>tabularımız</a:t>
          </a:r>
          <a:r>
            <a:rPr lang="en-US" sz="1600" dirty="0" smtClean="0"/>
            <a:t> </a:t>
          </a:r>
          <a:r>
            <a:rPr lang="en-US" sz="1600" dirty="0" err="1" smtClean="0"/>
            <a:t>yıktı</a:t>
          </a:r>
          <a:endParaRPr lang="en-US" sz="1600" dirty="0"/>
        </a:p>
      </dgm:t>
    </dgm:pt>
    <dgm:pt modelId="{92FCFB80-BA7E-6348-8C21-09B8D4EB20C9}" type="parTrans" cxnId="{990D8BC5-0B59-AC45-8B0F-60FD9FEF2C78}">
      <dgm:prSet/>
      <dgm:spPr/>
      <dgm:t>
        <a:bodyPr/>
        <a:lstStyle/>
        <a:p>
          <a:endParaRPr lang="en-US"/>
        </a:p>
      </dgm:t>
    </dgm:pt>
    <dgm:pt modelId="{345BA44F-CAA8-674B-A0CB-A17F2701B4EA}" type="sibTrans" cxnId="{990D8BC5-0B59-AC45-8B0F-60FD9FEF2C78}">
      <dgm:prSet/>
      <dgm:spPr/>
      <dgm:t>
        <a:bodyPr/>
        <a:lstStyle/>
        <a:p>
          <a:endParaRPr lang="en-US"/>
        </a:p>
      </dgm:t>
    </dgm:pt>
    <dgm:pt modelId="{E18272C0-7903-3641-9802-2B235600205C}" type="pres">
      <dgm:prSet presAssocID="{05F368B7-DFF4-9848-AA1B-4CA8F40BFA09}" presName="linear" presStyleCnt="0">
        <dgm:presLayoutVars>
          <dgm:dir/>
          <dgm:animLvl val="lvl"/>
          <dgm:resizeHandles val="exact"/>
        </dgm:presLayoutVars>
      </dgm:prSet>
      <dgm:spPr/>
    </dgm:pt>
    <dgm:pt modelId="{D6B80B31-0D48-C942-A776-CD341E0EA39A}" type="pres">
      <dgm:prSet presAssocID="{6B25E4A1-F9DF-2C48-8C8D-5B15E21A5AC0}" presName="parentLin" presStyleCnt="0"/>
      <dgm:spPr/>
    </dgm:pt>
    <dgm:pt modelId="{43D2D0A0-02FA-B043-AF70-9B72E2FACAE5}" type="pres">
      <dgm:prSet presAssocID="{6B25E4A1-F9DF-2C48-8C8D-5B15E21A5AC0}" presName="parentLeftMargin" presStyleLbl="node1" presStyleIdx="0" presStyleCnt="2"/>
      <dgm:spPr/>
    </dgm:pt>
    <dgm:pt modelId="{5E8E04DE-F87C-C74E-8933-C55B38EBC6BB}" type="pres">
      <dgm:prSet presAssocID="{6B25E4A1-F9DF-2C48-8C8D-5B15E21A5AC0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90F745-45CC-0F42-962D-20F55210E8D7}" type="pres">
      <dgm:prSet presAssocID="{6B25E4A1-F9DF-2C48-8C8D-5B15E21A5AC0}" presName="negativeSpace" presStyleCnt="0"/>
      <dgm:spPr/>
    </dgm:pt>
    <dgm:pt modelId="{B4C026C4-95D9-B04B-9F65-52AE4F31E508}" type="pres">
      <dgm:prSet presAssocID="{6B25E4A1-F9DF-2C48-8C8D-5B15E21A5AC0}" presName="childText" presStyleLbl="conFgAcc1" presStyleIdx="0" presStyleCnt="2">
        <dgm:presLayoutVars>
          <dgm:bulletEnabled val="1"/>
        </dgm:presLayoutVars>
      </dgm:prSet>
      <dgm:spPr/>
    </dgm:pt>
    <dgm:pt modelId="{8D9ACA44-9B9A-7847-BEAC-47EDB2DA9B14}" type="pres">
      <dgm:prSet presAssocID="{28CDE52E-DC3C-4B41-8062-4D84D1B7AB3C}" presName="spaceBetweenRectangles" presStyleCnt="0"/>
      <dgm:spPr/>
    </dgm:pt>
    <dgm:pt modelId="{030DD317-DF8D-0B49-8EBD-75CFF848A9F5}" type="pres">
      <dgm:prSet presAssocID="{B89732FD-CAAA-744D-9F3B-F56988C98893}" presName="parentLin" presStyleCnt="0"/>
      <dgm:spPr/>
    </dgm:pt>
    <dgm:pt modelId="{FDF52B94-1DB8-1E43-8898-525AFB1D947E}" type="pres">
      <dgm:prSet presAssocID="{B89732FD-CAAA-744D-9F3B-F56988C98893}" presName="parentLeftMargin" presStyleLbl="node1" presStyleIdx="0" presStyleCnt="2"/>
      <dgm:spPr/>
    </dgm:pt>
    <dgm:pt modelId="{79710983-686E-8147-9EDE-DDBBD3A6E973}" type="pres">
      <dgm:prSet presAssocID="{B89732FD-CAAA-744D-9F3B-F56988C9889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F787EC-C8D9-AD43-A740-E53261409E6F}" type="pres">
      <dgm:prSet presAssocID="{B89732FD-CAAA-744D-9F3B-F56988C98893}" presName="negativeSpace" presStyleCnt="0"/>
      <dgm:spPr/>
    </dgm:pt>
    <dgm:pt modelId="{8B10AC68-A31A-524A-8102-DC59A1021912}" type="pres">
      <dgm:prSet presAssocID="{B89732FD-CAAA-744D-9F3B-F56988C98893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FEDB65FF-F6F3-5749-A702-A8F19CF52A2B}" type="presOf" srcId="{B89732FD-CAAA-744D-9F3B-F56988C98893}" destId="{FDF52B94-1DB8-1E43-8898-525AFB1D947E}" srcOrd="0" destOrd="0" presId="urn:microsoft.com/office/officeart/2005/8/layout/list1"/>
    <dgm:cxn modelId="{7E6A073C-B0D2-7B4C-A695-9985F9042EFB}" type="presOf" srcId="{6B25E4A1-F9DF-2C48-8C8D-5B15E21A5AC0}" destId="{43D2D0A0-02FA-B043-AF70-9B72E2FACAE5}" srcOrd="0" destOrd="0" presId="urn:microsoft.com/office/officeart/2005/8/layout/list1"/>
    <dgm:cxn modelId="{7C0E6D3F-BABE-0F4A-92F8-40002B48CD5F}" type="presOf" srcId="{B89732FD-CAAA-744D-9F3B-F56988C98893}" destId="{79710983-686E-8147-9EDE-DDBBD3A6E973}" srcOrd="1" destOrd="0" presId="urn:microsoft.com/office/officeart/2005/8/layout/list1"/>
    <dgm:cxn modelId="{4786D73C-6A24-0D43-BD77-B060592D662B}" type="presOf" srcId="{6B25E4A1-F9DF-2C48-8C8D-5B15E21A5AC0}" destId="{5E8E04DE-F87C-C74E-8933-C55B38EBC6BB}" srcOrd="1" destOrd="0" presId="urn:microsoft.com/office/officeart/2005/8/layout/list1"/>
    <dgm:cxn modelId="{BF09245D-27CD-6B45-86A8-73A2FF45ECAE}" srcId="{05F368B7-DFF4-9848-AA1B-4CA8F40BFA09}" destId="{6B25E4A1-F9DF-2C48-8C8D-5B15E21A5AC0}" srcOrd="0" destOrd="0" parTransId="{E2D538F4-8DD9-0B45-A3D6-DEEF0C084776}" sibTransId="{28CDE52E-DC3C-4B41-8062-4D84D1B7AB3C}"/>
    <dgm:cxn modelId="{990D8BC5-0B59-AC45-8B0F-60FD9FEF2C78}" srcId="{05F368B7-DFF4-9848-AA1B-4CA8F40BFA09}" destId="{B89732FD-CAAA-744D-9F3B-F56988C98893}" srcOrd="1" destOrd="0" parTransId="{92FCFB80-BA7E-6348-8C21-09B8D4EB20C9}" sibTransId="{345BA44F-CAA8-674B-A0CB-A17F2701B4EA}"/>
    <dgm:cxn modelId="{121F8CFF-78FB-9147-BAD0-FED2FE7D4801}" type="presOf" srcId="{05F368B7-DFF4-9848-AA1B-4CA8F40BFA09}" destId="{E18272C0-7903-3641-9802-2B235600205C}" srcOrd="0" destOrd="0" presId="urn:microsoft.com/office/officeart/2005/8/layout/list1"/>
    <dgm:cxn modelId="{8A3A616C-9192-5E45-8342-9A1718A97EF4}" type="presParOf" srcId="{E18272C0-7903-3641-9802-2B235600205C}" destId="{D6B80B31-0D48-C942-A776-CD341E0EA39A}" srcOrd="0" destOrd="0" presId="urn:microsoft.com/office/officeart/2005/8/layout/list1"/>
    <dgm:cxn modelId="{CDFD486B-A7A4-974E-93DA-4885AD09BBD8}" type="presParOf" srcId="{D6B80B31-0D48-C942-A776-CD341E0EA39A}" destId="{43D2D0A0-02FA-B043-AF70-9B72E2FACAE5}" srcOrd="0" destOrd="0" presId="urn:microsoft.com/office/officeart/2005/8/layout/list1"/>
    <dgm:cxn modelId="{2C23ABFD-A1BC-0146-9E9C-1A99DAAD9AB3}" type="presParOf" srcId="{D6B80B31-0D48-C942-A776-CD341E0EA39A}" destId="{5E8E04DE-F87C-C74E-8933-C55B38EBC6BB}" srcOrd="1" destOrd="0" presId="urn:microsoft.com/office/officeart/2005/8/layout/list1"/>
    <dgm:cxn modelId="{D7941340-435D-4A4D-A24D-C80FC1C91114}" type="presParOf" srcId="{E18272C0-7903-3641-9802-2B235600205C}" destId="{D990F745-45CC-0F42-962D-20F55210E8D7}" srcOrd="1" destOrd="0" presId="urn:microsoft.com/office/officeart/2005/8/layout/list1"/>
    <dgm:cxn modelId="{A7B75607-CF6A-0844-B915-C26E0AE0A779}" type="presParOf" srcId="{E18272C0-7903-3641-9802-2B235600205C}" destId="{B4C026C4-95D9-B04B-9F65-52AE4F31E508}" srcOrd="2" destOrd="0" presId="urn:microsoft.com/office/officeart/2005/8/layout/list1"/>
    <dgm:cxn modelId="{6D50E3CB-787B-474B-B316-26CE79E8686D}" type="presParOf" srcId="{E18272C0-7903-3641-9802-2B235600205C}" destId="{8D9ACA44-9B9A-7847-BEAC-47EDB2DA9B14}" srcOrd="3" destOrd="0" presId="urn:microsoft.com/office/officeart/2005/8/layout/list1"/>
    <dgm:cxn modelId="{98CCB959-2E54-FE4D-9BA1-21D2157F2BF5}" type="presParOf" srcId="{E18272C0-7903-3641-9802-2B235600205C}" destId="{030DD317-DF8D-0B49-8EBD-75CFF848A9F5}" srcOrd="4" destOrd="0" presId="urn:microsoft.com/office/officeart/2005/8/layout/list1"/>
    <dgm:cxn modelId="{3FF2EB10-9DCD-2A4C-98EF-8212F5A07B15}" type="presParOf" srcId="{030DD317-DF8D-0B49-8EBD-75CFF848A9F5}" destId="{FDF52B94-1DB8-1E43-8898-525AFB1D947E}" srcOrd="0" destOrd="0" presId="urn:microsoft.com/office/officeart/2005/8/layout/list1"/>
    <dgm:cxn modelId="{E7BD125B-1480-8E45-8392-B55ECD31B82E}" type="presParOf" srcId="{030DD317-DF8D-0B49-8EBD-75CFF848A9F5}" destId="{79710983-686E-8147-9EDE-DDBBD3A6E973}" srcOrd="1" destOrd="0" presId="urn:microsoft.com/office/officeart/2005/8/layout/list1"/>
    <dgm:cxn modelId="{EF2B3E51-224C-114B-9539-0B6AF0CCC730}" type="presParOf" srcId="{E18272C0-7903-3641-9802-2B235600205C}" destId="{F1F787EC-C8D9-AD43-A740-E53261409E6F}" srcOrd="5" destOrd="0" presId="urn:microsoft.com/office/officeart/2005/8/layout/list1"/>
    <dgm:cxn modelId="{59E9E0C3-1D73-AD43-B6B2-C62AC7FFCB7A}" type="presParOf" srcId="{E18272C0-7903-3641-9802-2B235600205C}" destId="{8B10AC68-A31A-524A-8102-DC59A102191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566676D-E503-5045-92D6-40865B516858}" type="doc">
      <dgm:prSet loTypeId="urn:microsoft.com/office/officeart/2005/8/layout/radial4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3CD7A75-9F70-974E-8208-6CB34AE272C7}">
      <dgm:prSet phldrT="[Text]"/>
      <dgm:spPr/>
      <dgm:t>
        <a:bodyPr/>
        <a:lstStyle/>
        <a:p>
          <a:r>
            <a:rPr lang="en-US" dirty="0" err="1" smtClean="0"/>
            <a:t>Öğretim</a:t>
          </a:r>
          <a:r>
            <a:rPr lang="en-US" dirty="0" smtClean="0"/>
            <a:t> </a:t>
          </a:r>
          <a:r>
            <a:rPr lang="en-US" dirty="0" err="1" smtClean="0"/>
            <a:t>Programı</a:t>
          </a:r>
          <a:r>
            <a:rPr lang="en-US" dirty="0" smtClean="0"/>
            <a:t> </a:t>
          </a:r>
          <a:r>
            <a:rPr lang="en-US" dirty="0" err="1" smtClean="0"/>
            <a:t>İlişkisi</a:t>
          </a:r>
          <a:endParaRPr lang="en-US" dirty="0"/>
        </a:p>
      </dgm:t>
    </dgm:pt>
    <dgm:pt modelId="{EF8EF16D-FBC7-5D4F-A68F-26856C48220A}" type="parTrans" cxnId="{A80974D9-5D90-4447-BB03-AC2BDAEB5101}">
      <dgm:prSet/>
      <dgm:spPr/>
      <dgm:t>
        <a:bodyPr/>
        <a:lstStyle/>
        <a:p>
          <a:endParaRPr lang="en-US"/>
        </a:p>
      </dgm:t>
    </dgm:pt>
    <dgm:pt modelId="{43BD023C-9C43-6048-82F2-143520DA73C2}" type="sibTrans" cxnId="{A80974D9-5D90-4447-BB03-AC2BDAEB5101}">
      <dgm:prSet/>
      <dgm:spPr/>
      <dgm:t>
        <a:bodyPr/>
        <a:lstStyle/>
        <a:p>
          <a:endParaRPr lang="en-US"/>
        </a:p>
      </dgm:t>
    </dgm:pt>
    <dgm:pt modelId="{B25C5D69-1CA8-7E4B-A1E9-375DE598C3F9}">
      <dgm:prSet phldrT="[Text]"/>
      <dgm:spPr/>
      <dgm:t>
        <a:bodyPr/>
        <a:lstStyle/>
        <a:p>
          <a:r>
            <a:rPr lang="en-US" dirty="0" err="1" smtClean="0"/>
            <a:t>Kalıcı</a:t>
          </a:r>
          <a:r>
            <a:rPr lang="en-US" dirty="0" smtClean="0"/>
            <a:t> </a:t>
          </a:r>
          <a:r>
            <a:rPr lang="en-US" dirty="0" err="1" smtClean="0"/>
            <a:t>Öğrenme</a:t>
          </a:r>
          <a:endParaRPr lang="en-US" dirty="0"/>
        </a:p>
      </dgm:t>
    </dgm:pt>
    <dgm:pt modelId="{DABC4E0D-09BF-314B-9BC2-4AF3F2CD5A87}" type="parTrans" cxnId="{8C4EE6D4-2691-5746-9A6F-5263B9F50CD5}">
      <dgm:prSet/>
      <dgm:spPr/>
      <dgm:t>
        <a:bodyPr/>
        <a:lstStyle/>
        <a:p>
          <a:endParaRPr lang="en-US"/>
        </a:p>
      </dgm:t>
    </dgm:pt>
    <dgm:pt modelId="{FEA7D51C-8105-B349-B1D4-922D65491493}" type="sibTrans" cxnId="{8C4EE6D4-2691-5746-9A6F-5263B9F50CD5}">
      <dgm:prSet/>
      <dgm:spPr/>
      <dgm:t>
        <a:bodyPr/>
        <a:lstStyle/>
        <a:p>
          <a:endParaRPr lang="en-US"/>
        </a:p>
      </dgm:t>
    </dgm:pt>
    <dgm:pt modelId="{AE367676-521F-F247-84FB-5BB8FDD2094E}">
      <dgm:prSet phldrT="[Text]"/>
      <dgm:spPr/>
      <dgm:t>
        <a:bodyPr/>
        <a:lstStyle/>
        <a:p>
          <a:r>
            <a:rPr lang="en-US" dirty="0" err="1" smtClean="0"/>
            <a:t>Somutlaştırma</a:t>
          </a:r>
          <a:endParaRPr lang="en-US" dirty="0"/>
        </a:p>
      </dgm:t>
    </dgm:pt>
    <dgm:pt modelId="{9D6F13A2-3323-1C4A-A17B-FB0048579FDE}" type="parTrans" cxnId="{50941DD7-9678-EF49-830A-BE9DCAB53C9B}">
      <dgm:prSet/>
      <dgm:spPr/>
      <dgm:t>
        <a:bodyPr/>
        <a:lstStyle/>
        <a:p>
          <a:endParaRPr lang="en-US"/>
        </a:p>
      </dgm:t>
    </dgm:pt>
    <dgm:pt modelId="{1573F6B2-7662-2648-A3FA-9B984D96DFF4}" type="sibTrans" cxnId="{50941DD7-9678-EF49-830A-BE9DCAB53C9B}">
      <dgm:prSet/>
      <dgm:spPr/>
      <dgm:t>
        <a:bodyPr/>
        <a:lstStyle/>
        <a:p>
          <a:endParaRPr lang="en-US"/>
        </a:p>
      </dgm:t>
    </dgm:pt>
    <dgm:pt modelId="{C62B9D84-16B6-1940-863E-5BDF8F4CDCCE}">
      <dgm:prSet phldrT="[Text]"/>
      <dgm:spPr/>
      <dgm:t>
        <a:bodyPr/>
        <a:lstStyle/>
        <a:p>
          <a:r>
            <a:rPr lang="en-US" dirty="0" err="1" smtClean="0"/>
            <a:t>Kavram</a:t>
          </a:r>
          <a:r>
            <a:rPr lang="en-US" dirty="0" smtClean="0"/>
            <a:t> </a:t>
          </a:r>
          <a:r>
            <a:rPr lang="en-US" dirty="0" err="1" smtClean="0"/>
            <a:t>Öğretimi</a:t>
          </a:r>
          <a:endParaRPr lang="en-US" dirty="0"/>
        </a:p>
      </dgm:t>
    </dgm:pt>
    <dgm:pt modelId="{E726657B-4CF8-B043-B691-8364B1B5F845}" type="parTrans" cxnId="{1162C0ED-B3D5-F247-8470-5F9A78D00BFB}">
      <dgm:prSet/>
      <dgm:spPr/>
      <dgm:t>
        <a:bodyPr/>
        <a:lstStyle/>
        <a:p>
          <a:endParaRPr lang="en-US"/>
        </a:p>
      </dgm:t>
    </dgm:pt>
    <dgm:pt modelId="{1BCA5BA5-A3CE-384D-A2E7-F07CDF51021B}" type="sibTrans" cxnId="{1162C0ED-B3D5-F247-8470-5F9A78D00BFB}">
      <dgm:prSet/>
      <dgm:spPr/>
      <dgm:t>
        <a:bodyPr/>
        <a:lstStyle/>
        <a:p>
          <a:endParaRPr lang="en-US"/>
        </a:p>
      </dgm:t>
    </dgm:pt>
    <dgm:pt modelId="{49E0DB28-982E-0642-9EFD-30B2DBC8CCBC}" type="pres">
      <dgm:prSet presAssocID="{1566676D-E503-5045-92D6-40865B516858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CD8CEBB-F709-A84B-A345-8B1FE5D7F7C0}" type="pres">
      <dgm:prSet presAssocID="{53CD7A75-9F70-974E-8208-6CB34AE272C7}" presName="centerShape" presStyleLbl="node0" presStyleIdx="0" presStyleCnt="1"/>
      <dgm:spPr/>
      <dgm:t>
        <a:bodyPr/>
        <a:lstStyle/>
        <a:p>
          <a:endParaRPr lang="en-US"/>
        </a:p>
      </dgm:t>
    </dgm:pt>
    <dgm:pt modelId="{351B3CAC-A5F0-7C43-B07D-7A96EA9B8E14}" type="pres">
      <dgm:prSet presAssocID="{DABC4E0D-09BF-314B-9BC2-4AF3F2CD5A87}" presName="parTrans" presStyleLbl="bgSibTrans2D1" presStyleIdx="0" presStyleCnt="3"/>
      <dgm:spPr/>
    </dgm:pt>
    <dgm:pt modelId="{7371B46A-5D53-4F4D-AD4B-3D9833854E1D}" type="pres">
      <dgm:prSet presAssocID="{B25C5D69-1CA8-7E4B-A1E9-375DE598C3F9}" presName="node" presStyleLbl="node1" presStyleIdx="0" presStyleCnt="3">
        <dgm:presLayoutVars>
          <dgm:bulletEnabled val="1"/>
        </dgm:presLayoutVars>
      </dgm:prSet>
      <dgm:spPr/>
    </dgm:pt>
    <dgm:pt modelId="{335A2785-275A-A94C-82B7-E881B4D7CDDF}" type="pres">
      <dgm:prSet presAssocID="{9D6F13A2-3323-1C4A-A17B-FB0048579FDE}" presName="parTrans" presStyleLbl="bgSibTrans2D1" presStyleIdx="1" presStyleCnt="3"/>
      <dgm:spPr/>
    </dgm:pt>
    <dgm:pt modelId="{B2FE5B13-6413-9C40-9E5C-99AC74A0B5A1}" type="pres">
      <dgm:prSet presAssocID="{AE367676-521F-F247-84FB-5BB8FDD2094E}" presName="node" presStyleLbl="node1" presStyleIdx="1" presStyleCnt="3">
        <dgm:presLayoutVars>
          <dgm:bulletEnabled val="1"/>
        </dgm:presLayoutVars>
      </dgm:prSet>
      <dgm:spPr/>
    </dgm:pt>
    <dgm:pt modelId="{4A342099-B235-0A4F-BBE3-DD1A13770CFE}" type="pres">
      <dgm:prSet presAssocID="{E726657B-4CF8-B043-B691-8364B1B5F845}" presName="parTrans" presStyleLbl="bgSibTrans2D1" presStyleIdx="2" presStyleCnt="3"/>
      <dgm:spPr/>
    </dgm:pt>
    <dgm:pt modelId="{ECBCCD33-85EA-7042-AAE0-511A79A2F917}" type="pres">
      <dgm:prSet presAssocID="{C62B9D84-16B6-1940-863E-5BDF8F4CDCCE}" presName="node" presStyleLbl="node1" presStyleIdx="2" presStyleCnt="3">
        <dgm:presLayoutVars>
          <dgm:bulletEnabled val="1"/>
        </dgm:presLayoutVars>
      </dgm:prSet>
      <dgm:spPr/>
    </dgm:pt>
  </dgm:ptLst>
  <dgm:cxnLst>
    <dgm:cxn modelId="{751C8316-4182-CF48-AC50-1F8D94A0F957}" type="presOf" srcId="{53CD7A75-9F70-974E-8208-6CB34AE272C7}" destId="{CCD8CEBB-F709-A84B-A345-8B1FE5D7F7C0}" srcOrd="0" destOrd="0" presId="urn:microsoft.com/office/officeart/2005/8/layout/radial4"/>
    <dgm:cxn modelId="{A80974D9-5D90-4447-BB03-AC2BDAEB5101}" srcId="{1566676D-E503-5045-92D6-40865B516858}" destId="{53CD7A75-9F70-974E-8208-6CB34AE272C7}" srcOrd="0" destOrd="0" parTransId="{EF8EF16D-FBC7-5D4F-A68F-26856C48220A}" sibTransId="{43BD023C-9C43-6048-82F2-143520DA73C2}"/>
    <dgm:cxn modelId="{86042756-DF78-9644-8300-C4E58976B9E2}" type="presOf" srcId="{AE367676-521F-F247-84FB-5BB8FDD2094E}" destId="{B2FE5B13-6413-9C40-9E5C-99AC74A0B5A1}" srcOrd="0" destOrd="0" presId="urn:microsoft.com/office/officeart/2005/8/layout/radial4"/>
    <dgm:cxn modelId="{50941DD7-9678-EF49-830A-BE9DCAB53C9B}" srcId="{53CD7A75-9F70-974E-8208-6CB34AE272C7}" destId="{AE367676-521F-F247-84FB-5BB8FDD2094E}" srcOrd="1" destOrd="0" parTransId="{9D6F13A2-3323-1C4A-A17B-FB0048579FDE}" sibTransId="{1573F6B2-7662-2648-A3FA-9B984D96DFF4}"/>
    <dgm:cxn modelId="{047310EA-EA8A-FB43-99D4-221159D11F88}" type="presOf" srcId="{9D6F13A2-3323-1C4A-A17B-FB0048579FDE}" destId="{335A2785-275A-A94C-82B7-E881B4D7CDDF}" srcOrd="0" destOrd="0" presId="urn:microsoft.com/office/officeart/2005/8/layout/radial4"/>
    <dgm:cxn modelId="{1162C0ED-B3D5-F247-8470-5F9A78D00BFB}" srcId="{53CD7A75-9F70-974E-8208-6CB34AE272C7}" destId="{C62B9D84-16B6-1940-863E-5BDF8F4CDCCE}" srcOrd="2" destOrd="0" parTransId="{E726657B-4CF8-B043-B691-8364B1B5F845}" sibTransId="{1BCA5BA5-A3CE-384D-A2E7-F07CDF51021B}"/>
    <dgm:cxn modelId="{8C4EE6D4-2691-5746-9A6F-5263B9F50CD5}" srcId="{53CD7A75-9F70-974E-8208-6CB34AE272C7}" destId="{B25C5D69-1CA8-7E4B-A1E9-375DE598C3F9}" srcOrd="0" destOrd="0" parTransId="{DABC4E0D-09BF-314B-9BC2-4AF3F2CD5A87}" sibTransId="{FEA7D51C-8105-B349-B1D4-922D65491493}"/>
    <dgm:cxn modelId="{81FA903A-17BF-8A4C-BF6E-02E4ADA92D34}" type="presOf" srcId="{C62B9D84-16B6-1940-863E-5BDF8F4CDCCE}" destId="{ECBCCD33-85EA-7042-AAE0-511A79A2F917}" srcOrd="0" destOrd="0" presId="urn:microsoft.com/office/officeart/2005/8/layout/radial4"/>
    <dgm:cxn modelId="{97659FE6-652E-FB4E-8219-7907C02931F3}" type="presOf" srcId="{B25C5D69-1CA8-7E4B-A1E9-375DE598C3F9}" destId="{7371B46A-5D53-4F4D-AD4B-3D9833854E1D}" srcOrd="0" destOrd="0" presId="urn:microsoft.com/office/officeart/2005/8/layout/radial4"/>
    <dgm:cxn modelId="{3585AF31-9FC7-854E-84CE-194F13C7E914}" type="presOf" srcId="{1566676D-E503-5045-92D6-40865B516858}" destId="{49E0DB28-982E-0642-9EFD-30B2DBC8CCBC}" srcOrd="0" destOrd="0" presId="urn:microsoft.com/office/officeart/2005/8/layout/radial4"/>
    <dgm:cxn modelId="{3A468068-4C38-3047-8C66-9093D2806B6D}" type="presOf" srcId="{DABC4E0D-09BF-314B-9BC2-4AF3F2CD5A87}" destId="{351B3CAC-A5F0-7C43-B07D-7A96EA9B8E14}" srcOrd="0" destOrd="0" presId="urn:microsoft.com/office/officeart/2005/8/layout/radial4"/>
    <dgm:cxn modelId="{736A189C-3EB6-8842-B0E8-2E7E0FA2263D}" type="presOf" srcId="{E726657B-4CF8-B043-B691-8364B1B5F845}" destId="{4A342099-B235-0A4F-BBE3-DD1A13770CFE}" srcOrd="0" destOrd="0" presId="urn:microsoft.com/office/officeart/2005/8/layout/radial4"/>
    <dgm:cxn modelId="{F1DAB725-469C-804E-BCB2-24F92D4FD38B}" type="presParOf" srcId="{49E0DB28-982E-0642-9EFD-30B2DBC8CCBC}" destId="{CCD8CEBB-F709-A84B-A345-8B1FE5D7F7C0}" srcOrd="0" destOrd="0" presId="urn:microsoft.com/office/officeart/2005/8/layout/radial4"/>
    <dgm:cxn modelId="{1969778F-EFE4-1C4F-A48D-D49E09C24315}" type="presParOf" srcId="{49E0DB28-982E-0642-9EFD-30B2DBC8CCBC}" destId="{351B3CAC-A5F0-7C43-B07D-7A96EA9B8E14}" srcOrd="1" destOrd="0" presId="urn:microsoft.com/office/officeart/2005/8/layout/radial4"/>
    <dgm:cxn modelId="{E79714EC-101D-5C44-B2FE-5887FF0B306E}" type="presParOf" srcId="{49E0DB28-982E-0642-9EFD-30B2DBC8CCBC}" destId="{7371B46A-5D53-4F4D-AD4B-3D9833854E1D}" srcOrd="2" destOrd="0" presId="urn:microsoft.com/office/officeart/2005/8/layout/radial4"/>
    <dgm:cxn modelId="{3F6EDC3B-DB3E-9E49-8815-5D79E99F67C1}" type="presParOf" srcId="{49E0DB28-982E-0642-9EFD-30B2DBC8CCBC}" destId="{335A2785-275A-A94C-82B7-E881B4D7CDDF}" srcOrd="3" destOrd="0" presId="urn:microsoft.com/office/officeart/2005/8/layout/radial4"/>
    <dgm:cxn modelId="{626162FE-C3E4-A640-AB80-1EE11160FDAC}" type="presParOf" srcId="{49E0DB28-982E-0642-9EFD-30B2DBC8CCBC}" destId="{B2FE5B13-6413-9C40-9E5C-99AC74A0B5A1}" srcOrd="4" destOrd="0" presId="urn:microsoft.com/office/officeart/2005/8/layout/radial4"/>
    <dgm:cxn modelId="{A61C0E83-D554-5244-84E3-9C5EE765875D}" type="presParOf" srcId="{49E0DB28-982E-0642-9EFD-30B2DBC8CCBC}" destId="{4A342099-B235-0A4F-BBE3-DD1A13770CFE}" srcOrd="5" destOrd="0" presId="urn:microsoft.com/office/officeart/2005/8/layout/radial4"/>
    <dgm:cxn modelId="{6BC1E9F9-A49F-8341-99EC-D960F6A1DBBE}" type="presParOf" srcId="{49E0DB28-982E-0642-9EFD-30B2DBC8CCBC}" destId="{ECBCCD33-85EA-7042-AAE0-511A79A2F917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1B340C-3394-7540-8AD4-973C097F8492}">
      <dsp:nvSpPr>
        <dsp:cNvPr id="0" name=""/>
        <dsp:cNvSpPr/>
      </dsp:nvSpPr>
      <dsp:spPr>
        <a:xfrm rot="16200000">
          <a:off x="648148" y="-648148"/>
          <a:ext cx="1801906" cy="3098202"/>
        </a:xfrm>
        <a:prstGeom prst="round1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Kişisel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Kazanımlar</a:t>
          </a:r>
          <a:endParaRPr lang="en-US" sz="1200" kern="1200" dirty="0"/>
        </a:p>
      </dsp:txBody>
      <dsp:txXfrm rot="5400000">
        <a:off x="0" y="0"/>
        <a:ext cx="3098202" cy="1351429"/>
      </dsp:txXfrm>
    </dsp:sp>
    <dsp:sp modelId="{A3185D09-5FA4-7547-8B76-45E79535AA06}">
      <dsp:nvSpPr>
        <dsp:cNvPr id="0" name=""/>
        <dsp:cNvSpPr/>
      </dsp:nvSpPr>
      <dsp:spPr>
        <a:xfrm>
          <a:off x="3098202" y="0"/>
          <a:ext cx="3098202" cy="1801906"/>
        </a:xfrm>
        <a:prstGeom prst="round1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Öğretim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Programı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İlişkisi</a:t>
          </a:r>
          <a:endParaRPr lang="en-US" sz="1200" kern="1200" dirty="0"/>
        </a:p>
      </dsp:txBody>
      <dsp:txXfrm>
        <a:off x="3098202" y="0"/>
        <a:ext cx="3098202" cy="1351429"/>
      </dsp:txXfrm>
    </dsp:sp>
    <dsp:sp modelId="{9B35DD1B-F2A0-174A-A5C1-5680CA3A377B}">
      <dsp:nvSpPr>
        <dsp:cNvPr id="0" name=""/>
        <dsp:cNvSpPr/>
      </dsp:nvSpPr>
      <dsp:spPr>
        <a:xfrm rot="10800000">
          <a:off x="0" y="1801906"/>
          <a:ext cx="3098202" cy="1801906"/>
        </a:xfrm>
        <a:prstGeom prst="round1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Ders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Süreci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Nasıl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Yapılandırılıyor</a:t>
          </a:r>
          <a:r>
            <a:rPr lang="en-US" sz="1200" kern="1200" dirty="0" smtClean="0"/>
            <a:t>?</a:t>
          </a:r>
          <a:endParaRPr lang="en-US" sz="1200" kern="1200" dirty="0"/>
        </a:p>
      </dsp:txBody>
      <dsp:txXfrm rot="10800000">
        <a:off x="0" y="2252382"/>
        <a:ext cx="3098202" cy="1351429"/>
      </dsp:txXfrm>
    </dsp:sp>
    <dsp:sp modelId="{58E37D94-98AD-DB44-8AEB-BD3FC77F98A9}">
      <dsp:nvSpPr>
        <dsp:cNvPr id="0" name=""/>
        <dsp:cNvSpPr/>
      </dsp:nvSpPr>
      <dsp:spPr>
        <a:xfrm rot="5400000">
          <a:off x="3746350" y="1153757"/>
          <a:ext cx="1801906" cy="3098202"/>
        </a:xfrm>
        <a:prstGeom prst="round1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Uyarlama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Oyunlar</a:t>
          </a:r>
          <a:endParaRPr lang="en-US" sz="1200" kern="1200" dirty="0"/>
        </a:p>
      </dsp:txBody>
      <dsp:txXfrm rot="-5400000">
        <a:off x="3098202" y="2252381"/>
        <a:ext cx="3098202" cy="1351429"/>
      </dsp:txXfrm>
    </dsp:sp>
    <dsp:sp modelId="{503DFF3A-6F75-6142-9B15-C5EB94DC89BD}">
      <dsp:nvSpPr>
        <dsp:cNvPr id="0" name=""/>
        <dsp:cNvSpPr/>
      </dsp:nvSpPr>
      <dsp:spPr>
        <a:xfrm>
          <a:off x="2168741" y="1351429"/>
          <a:ext cx="1858921" cy="900953"/>
        </a:xfrm>
        <a:prstGeom prst="roundRect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“</a:t>
          </a:r>
          <a:r>
            <a:rPr lang="en-US" sz="1200" kern="1200" dirty="0" err="1" smtClean="0"/>
            <a:t>Oyun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Öğretimi</a:t>
          </a:r>
          <a:r>
            <a:rPr lang="en-US" sz="1200" kern="1200" dirty="0" smtClean="0"/>
            <a:t>” </a:t>
          </a:r>
          <a:r>
            <a:rPr lang="en-US" sz="1200" kern="1200" dirty="0" err="1" smtClean="0"/>
            <a:t>Dersinin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Mesleki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Gelişim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ile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İlişkisinin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İncelenmesi</a:t>
          </a:r>
          <a:endParaRPr lang="en-US" sz="1200" kern="1200" dirty="0"/>
        </a:p>
      </dsp:txBody>
      <dsp:txXfrm>
        <a:off x="2212722" y="1395410"/>
        <a:ext cx="1770959" cy="81299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C026C4-95D9-B04B-9F65-52AE4F31E508}">
      <dsp:nvSpPr>
        <dsp:cNvPr id="0" name=""/>
        <dsp:cNvSpPr/>
      </dsp:nvSpPr>
      <dsp:spPr>
        <a:xfrm>
          <a:off x="0" y="630105"/>
          <a:ext cx="6196405" cy="1058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8E04DE-F87C-C74E-8933-C55B38EBC6BB}">
      <dsp:nvSpPr>
        <dsp:cNvPr id="0" name=""/>
        <dsp:cNvSpPr/>
      </dsp:nvSpPr>
      <dsp:spPr>
        <a:xfrm>
          <a:off x="309820" y="10185"/>
          <a:ext cx="4337483" cy="12398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947" tIns="0" rIns="16394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Sosyal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Bilgilerde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çok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fazla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soyut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kavramların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bulunduğu</a:t>
          </a:r>
          <a:r>
            <a:rPr lang="en-US" sz="1600" kern="1200" baseline="0" dirty="0" smtClean="0"/>
            <a:t> 4. </a:t>
          </a:r>
          <a:r>
            <a:rPr lang="en-US" sz="1600" kern="1200" baseline="0" dirty="0" err="1" smtClean="0"/>
            <a:t>sınıftan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itibaren</a:t>
          </a:r>
          <a:r>
            <a:rPr lang="en-US" sz="1600" kern="1200" baseline="0" dirty="0" smtClean="0"/>
            <a:t>  </a:t>
          </a:r>
          <a:r>
            <a:rPr lang="en-US" sz="1600" kern="1200" baseline="0" dirty="0" err="1" smtClean="0"/>
            <a:t>konuları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oyun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oynayarak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öğrenmek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dersi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daha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eğlenceli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ve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kalıcı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bir</a:t>
          </a:r>
          <a:r>
            <a:rPr lang="en-US" sz="1600" kern="1200" baseline="0" dirty="0" smtClean="0"/>
            <a:t> hale </a:t>
          </a:r>
          <a:r>
            <a:rPr lang="en-US" sz="1600" kern="1200" baseline="0" dirty="0" err="1" smtClean="0"/>
            <a:t>getirmemizi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sağladı</a:t>
          </a:r>
          <a:endParaRPr lang="en-US" sz="1600" kern="1200" dirty="0"/>
        </a:p>
      </dsp:txBody>
      <dsp:txXfrm>
        <a:off x="370344" y="70709"/>
        <a:ext cx="4216435" cy="1118792"/>
      </dsp:txXfrm>
    </dsp:sp>
    <dsp:sp modelId="{8B10AC68-A31A-524A-8102-DC59A1021912}">
      <dsp:nvSpPr>
        <dsp:cNvPr id="0" name=""/>
        <dsp:cNvSpPr/>
      </dsp:nvSpPr>
      <dsp:spPr>
        <a:xfrm>
          <a:off x="0" y="2535226"/>
          <a:ext cx="6196405" cy="1058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710983-686E-8147-9EDE-DDBBD3A6E973}">
      <dsp:nvSpPr>
        <dsp:cNvPr id="0" name=""/>
        <dsp:cNvSpPr/>
      </dsp:nvSpPr>
      <dsp:spPr>
        <a:xfrm>
          <a:off x="309820" y="1915306"/>
          <a:ext cx="4337483" cy="12398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947" tIns="0" rIns="16394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Oyun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ile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öğrendiğini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arkadaşlarıyla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yoğun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bir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etkileşim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içerisinde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alan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öğrenci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için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öğrendiklerinin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unutulması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oldukça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güçtür</a:t>
          </a:r>
          <a:r>
            <a:rPr lang="en-US" sz="1600" kern="1200" dirty="0" smtClean="0"/>
            <a:t>,</a:t>
          </a:r>
          <a:endParaRPr lang="en-US" sz="1600" kern="1200" dirty="0"/>
        </a:p>
      </dsp:txBody>
      <dsp:txXfrm>
        <a:off x="370344" y="1975830"/>
        <a:ext cx="4216435" cy="111879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C026C4-95D9-B04B-9F65-52AE4F31E508}">
      <dsp:nvSpPr>
        <dsp:cNvPr id="0" name=""/>
        <dsp:cNvSpPr/>
      </dsp:nvSpPr>
      <dsp:spPr>
        <a:xfrm>
          <a:off x="0" y="630105"/>
          <a:ext cx="6196405" cy="1058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8E04DE-F87C-C74E-8933-C55B38EBC6BB}">
      <dsp:nvSpPr>
        <dsp:cNvPr id="0" name=""/>
        <dsp:cNvSpPr/>
      </dsp:nvSpPr>
      <dsp:spPr>
        <a:xfrm>
          <a:off x="309820" y="10185"/>
          <a:ext cx="4337483" cy="12398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947" tIns="0" rIns="16394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Bu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yüzden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öğrencilerim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hangi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yaşta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olursa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olsun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benim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ders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anlatırken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onlara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verebileceğim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bilgilerin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hepsini</a:t>
          </a:r>
          <a:r>
            <a:rPr lang="en-US" sz="1600" kern="1200" baseline="0" dirty="0" smtClean="0"/>
            <a:t> ben </a:t>
          </a:r>
          <a:r>
            <a:rPr lang="en-US" sz="1600" kern="1200" baseline="0" dirty="0" err="1" smtClean="0"/>
            <a:t>bir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oyun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içerisinde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onlara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verebilme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imkanımın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olduğunu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gördüm</a:t>
          </a:r>
          <a:r>
            <a:rPr lang="en-US" sz="1600" kern="1200" baseline="0" dirty="0" smtClean="0"/>
            <a:t> </a:t>
          </a:r>
          <a:endParaRPr lang="en-US" sz="1600" kern="1200" dirty="0"/>
        </a:p>
      </dsp:txBody>
      <dsp:txXfrm>
        <a:off x="370344" y="70709"/>
        <a:ext cx="4216435" cy="1118792"/>
      </dsp:txXfrm>
    </dsp:sp>
    <dsp:sp modelId="{8B10AC68-A31A-524A-8102-DC59A1021912}">
      <dsp:nvSpPr>
        <dsp:cNvPr id="0" name=""/>
        <dsp:cNvSpPr/>
      </dsp:nvSpPr>
      <dsp:spPr>
        <a:xfrm>
          <a:off x="0" y="2535226"/>
          <a:ext cx="6196405" cy="1058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710983-686E-8147-9EDE-DDBBD3A6E973}">
      <dsp:nvSpPr>
        <dsp:cNvPr id="0" name=""/>
        <dsp:cNvSpPr/>
      </dsp:nvSpPr>
      <dsp:spPr>
        <a:xfrm>
          <a:off x="309820" y="1915306"/>
          <a:ext cx="4337483" cy="12398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947" tIns="0" rIns="16394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Bu </a:t>
          </a:r>
          <a:r>
            <a:rPr lang="en-US" sz="1600" kern="1200" dirty="0" err="1" smtClean="0"/>
            <a:t>oyunları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gerek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ders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başladığında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öğrencilerin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dikkatlerini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derse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çekmek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gerekse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konu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anlatımlarından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sonra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öğrendiklerini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pekiştirmeleri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açısından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kullanmayı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düşünüyorum</a:t>
          </a:r>
          <a:r>
            <a:rPr lang="en-US" sz="1600" kern="1200" dirty="0" smtClean="0"/>
            <a:t>. </a:t>
          </a:r>
          <a:endParaRPr lang="en-US" sz="1600" kern="1200" dirty="0"/>
        </a:p>
      </dsp:txBody>
      <dsp:txXfrm>
        <a:off x="370344" y="1975830"/>
        <a:ext cx="4216435" cy="111879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FDC6E4-1C7F-CA4A-B26E-10B2E17B2BE7}">
      <dsp:nvSpPr>
        <dsp:cNvPr id="0" name=""/>
        <dsp:cNvSpPr/>
      </dsp:nvSpPr>
      <dsp:spPr>
        <a:xfrm>
          <a:off x="2261544" y="1929475"/>
          <a:ext cx="1672923" cy="167292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Yaşanabilecek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olası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sorunlar</a:t>
          </a:r>
          <a:endParaRPr lang="en-US" sz="1500" kern="1200" dirty="0"/>
        </a:p>
      </dsp:txBody>
      <dsp:txXfrm>
        <a:off x="2506538" y="2174469"/>
        <a:ext cx="1182935" cy="1182935"/>
      </dsp:txXfrm>
    </dsp:sp>
    <dsp:sp modelId="{788054E8-61E8-234C-B26B-285D6913ADBD}">
      <dsp:nvSpPr>
        <dsp:cNvPr id="0" name=""/>
        <dsp:cNvSpPr/>
      </dsp:nvSpPr>
      <dsp:spPr>
        <a:xfrm rot="11700000">
          <a:off x="804605" y="2104538"/>
          <a:ext cx="1429434" cy="476783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E5284AD-D793-E04D-AC64-ED48DCE16ABD}">
      <dsp:nvSpPr>
        <dsp:cNvPr id="0" name=""/>
        <dsp:cNvSpPr/>
      </dsp:nvSpPr>
      <dsp:spPr>
        <a:xfrm>
          <a:off x="34320" y="1522236"/>
          <a:ext cx="1589277" cy="12714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Okul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Ortamları</a:t>
          </a:r>
          <a:endParaRPr lang="en-US" sz="2100" kern="1200" dirty="0"/>
        </a:p>
      </dsp:txBody>
      <dsp:txXfrm>
        <a:off x="71559" y="1559475"/>
        <a:ext cx="1514799" cy="1196943"/>
      </dsp:txXfrm>
    </dsp:sp>
    <dsp:sp modelId="{57AD0D24-AF1C-3E42-A6D9-E47AB4F9B5B3}">
      <dsp:nvSpPr>
        <dsp:cNvPr id="0" name=""/>
        <dsp:cNvSpPr/>
      </dsp:nvSpPr>
      <dsp:spPr>
        <a:xfrm rot="14700000">
          <a:off x="1692572" y="1046299"/>
          <a:ext cx="1429434" cy="476783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DF133D5-5D51-F249-8FCF-2D046B346F4B}">
      <dsp:nvSpPr>
        <dsp:cNvPr id="0" name=""/>
        <dsp:cNvSpPr/>
      </dsp:nvSpPr>
      <dsp:spPr>
        <a:xfrm>
          <a:off x="1310599" y="1226"/>
          <a:ext cx="1589277" cy="12714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Araç-Gereç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Materyal</a:t>
          </a:r>
          <a:endParaRPr lang="en-US" sz="2100" kern="1200" dirty="0"/>
        </a:p>
      </dsp:txBody>
      <dsp:txXfrm>
        <a:off x="1347838" y="38465"/>
        <a:ext cx="1514799" cy="1196943"/>
      </dsp:txXfrm>
    </dsp:sp>
    <dsp:sp modelId="{FD987FE0-7E49-F649-85D8-65037A960C4B}">
      <dsp:nvSpPr>
        <dsp:cNvPr id="0" name=""/>
        <dsp:cNvSpPr/>
      </dsp:nvSpPr>
      <dsp:spPr>
        <a:xfrm rot="17700000">
          <a:off x="3074005" y="1046299"/>
          <a:ext cx="1429434" cy="476783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15E460C-2D94-A14D-8EF4-E0548595F8A5}">
      <dsp:nvSpPr>
        <dsp:cNvPr id="0" name=""/>
        <dsp:cNvSpPr/>
      </dsp:nvSpPr>
      <dsp:spPr>
        <a:xfrm>
          <a:off x="3296136" y="1226"/>
          <a:ext cx="1589277" cy="12714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Meslektaş-Yöneticilerin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Bakış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Açısı</a:t>
          </a:r>
          <a:endParaRPr lang="en-US" sz="2100" kern="1200" dirty="0"/>
        </a:p>
      </dsp:txBody>
      <dsp:txXfrm>
        <a:off x="3333375" y="38465"/>
        <a:ext cx="1514799" cy="1196943"/>
      </dsp:txXfrm>
    </dsp:sp>
    <dsp:sp modelId="{A9329902-E287-594C-A000-87C94938C901}">
      <dsp:nvSpPr>
        <dsp:cNvPr id="0" name=""/>
        <dsp:cNvSpPr/>
      </dsp:nvSpPr>
      <dsp:spPr>
        <a:xfrm rot="20700000">
          <a:off x="3961972" y="2104538"/>
          <a:ext cx="1429434" cy="476783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B9328F0-95E9-4E4A-8872-615F310650D7}">
      <dsp:nvSpPr>
        <dsp:cNvPr id="0" name=""/>
        <dsp:cNvSpPr/>
      </dsp:nvSpPr>
      <dsp:spPr>
        <a:xfrm>
          <a:off x="4572415" y="1522236"/>
          <a:ext cx="1589277" cy="12714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Öğretim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Programı</a:t>
          </a:r>
          <a:endParaRPr lang="en-US" sz="2100" kern="1200" dirty="0"/>
        </a:p>
      </dsp:txBody>
      <dsp:txXfrm>
        <a:off x="4609654" y="1559475"/>
        <a:ext cx="1514799" cy="119694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C026C4-95D9-B04B-9F65-52AE4F31E508}">
      <dsp:nvSpPr>
        <dsp:cNvPr id="0" name=""/>
        <dsp:cNvSpPr/>
      </dsp:nvSpPr>
      <dsp:spPr>
        <a:xfrm>
          <a:off x="0" y="630105"/>
          <a:ext cx="6196405" cy="1058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8E04DE-F87C-C74E-8933-C55B38EBC6BB}">
      <dsp:nvSpPr>
        <dsp:cNvPr id="0" name=""/>
        <dsp:cNvSpPr/>
      </dsp:nvSpPr>
      <dsp:spPr>
        <a:xfrm>
          <a:off x="309820" y="10185"/>
          <a:ext cx="4337483" cy="12398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947" tIns="0" rIns="16394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İlk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etapta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oynatılan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oyunlar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zor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oluyor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yai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grubundan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dolayı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özellikle</a:t>
          </a:r>
          <a:r>
            <a:rPr lang="en-US" sz="1600" kern="1200" baseline="0" dirty="0" smtClean="0"/>
            <a:t> 6-7. </a:t>
          </a:r>
          <a:r>
            <a:rPr lang="en-US" sz="1600" kern="1200" baseline="0" dirty="0" err="1" smtClean="0"/>
            <a:t>sınıflar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birbileri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ile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dalga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geçebiliyorlar</a:t>
          </a:r>
          <a:endParaRPr lang="en-US" sz="1600" kern="1200" dirty="0"/>
        </a:p>
      </dsp:txBody>
      <dsp:txXfrm>
        <a:off x="370344" y="70709"/>
        <a:ext cx="4216435" cy="1118792"/>
      </dsp:txXfrm>
    </dsp:sp>
    <dsp:sp modelId="{8B10AC68-A31A-524A-8102-DC59A1021912}">
      <dsp:nvSpPr>
        <dsp:cNvPr id="0" name=""/>
        <dsp:cNvSpPr/>
      </dsp:nvSpPr>
      <dsp:spPr>
        <a:xfrm>
          <a:off x="0" y="2535226"/>
          <a:ext cx="6196405" cy="1058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710983-686E-8147-9EDE-DDBBD3A6E973}">
      <dsp:nvSpPr>
        <dsp:cNvPr id="0" name=""/>
        <dsp:cNvSpPr/>
      </dsp:nvSpPr>
      <dsp:spPr>
        <a:xfrm>
          <a:off x="309820" y="1915306"/>
          <a:ext cx="4337483" cy="12398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947" tIns="0" rIns="16394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Sosyal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bilgiler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ders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programı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çok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sıkıştırılmış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bir</a:t>
          </a:r>
          <a:r>
            <a:rPr lang="en-US" sz="1600" kern="1200" baseline="0" dirty="0" smtClean="0"/>
            <a:t> program </a:t>
          </a:r>
          <a:r>
            <a:rPr lang="en-US" sz="1600" kern="1200" baseline="0" dirty="0" err="1" smtClean="0"/>
            <a:t>bununla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beraber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sınıf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ortamlarımız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oyun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oynamaya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pek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uygun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değil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bu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açıdan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sıkıntılı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bir</a:t>
          </a:r>
          <a:r>
            <a:rPr lang="en-US" sz="1600" kern="1200" baseline="0" dirty="0" smtClean="0"/>
            <a:t> durum </a:t>
          </a:r>
          <a:r>
            <a:rPr lang="en-US" sz="1600" kern="1200" baseline="0" dirty="0" err="1" smtClean="0"/>
            <a:t>var</a:t>
          </a:r>
          <a:endParaRPr lang="en-US" sz="1600" kern="1200" dirty="0"/>
        </a:p>
      </dsp:txBody>
      <dsp:txXfrm>
        <a:off x="370344" y="1975830"/>
        <a:ext cx="4216435" cy="1118792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C026C4-95D9-B04B-9F65-52AE4F31E508}">
      <dsp:nvSpPr>
        <dsp:cNvPr id="0" name=""/>
        <dsp:cNvSpPr/>
      </dsp:nvSpPr>
      <dsp:spPr>
        <a:xfrm>
          <a:off x="0" y="630105"/>
          <a:ext cx="6196405" cy="1058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8E04DE-F87C-C74E-8933-C55B38EBC6BB}">
      <dsp:nvSpPr>
        <dsp:cNvPr id="0" name=""/>
        <dsp:cNvSpPr/>
      </dsp:nvSpPr>
      <dsp:spPr>
        <a:xfrm>
          <a:off x="309820" y="10185"/>
          <a:ext cx="4337483" cy="12398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947" tIns="0" rIns="16394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Program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esnek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değil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öğrencilerimize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özellikle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fiziksel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olarak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etkinlik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yaptıramayacağımız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başlıklar</a:t>
          </a:r>
          <a:r>
            <a:rPr lang="en-US" sz="1600" kern="1200" baseline="0" dirty="0" smtClean="0"/>
            <a:t> var. </a:t>
          </a:r>
          <a:r>
            <a:rPr lang="en-US" sz="1600" kern="1200" baseline="0" dirty="0" err="1" smtClean="0"/>
            <a:t>Oyun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oynattığımız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zaman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dersi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boş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sanıyorlar</a:t>
          </a:r>
          <a:endParaRPr lang="en-US" sz="1600" kern="1200" dirty="0"/>
        </a:p>
      </dsp:txBody>
      <dsp:txXfrm>
        <a:off x="370344" y="70709"/>
        <a:ext cx="4216435" cy="1118792"/>
      </dsp:txXfrm>
    </dsp:sp>
    <dsp:sp modelId="{8B10AC68-A31A-524A-8102-DC59A1021912}">
      <dsp:nvSpPr>
        <dsp:cNvPr id="0" name=""/>
        <dsp:cNvSpPr/>
      </dsp:nvSpPr>
      <dsp:spPr>
        <a:xfrm>
          <a:off x="0" y="2535226"/>
          <a:ext cx="6196405" cy="1058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710983-686E-8147-9EDE-DDBBD3A6E973}">
      <dsp:nvSpPr>
        <dsp:cNvPr id="0" name=""/>
        <dsp:cNvSpPr/>
      </dsp:nvSpPr>
      <dsp:spPr>
        <a:xfrm>
          <a:off x="309820" y="1915306"/>
          <a:ext cx="4337483" cy="12398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947" tIns="0" rIns="16394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*</a:t>
          </a:r>
          <a:r>
            <a:rPr lang="en-US" sz="1600" kern="1200" baseline="0" dirty="0" smtClean="0"/>
            <a:t> Program </a:t>
          </a:r>
          <a:r>
            <a:rPr lang="en-US" sz="1600" kern="1200" baseline="0" dirty="0" err="1" smtClean="0"/>
            <a:t>uygunluğu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kişiye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göre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değişir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oyun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öğretimi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ve</a:t>
          </a:r>
          <a:r>
            <a:rPr lang="en-US" sz="1600" kern="1200" baseline="0" dirty="0" smtClean="0"/>
            <a:t> drama </a:t>
          </a:r>
          <a:r>
            <a:rPr lang="en-US" sz="1600" kern="1200" baseline="0" dirty="0" err="1" smtClean="0"/>
            <a:t>derlsleri</a:t>
          </a:r>
          <a:r>
            <a:rPr lang="en-US" sz="1600" kern="1200" baseline="0" dirty="0" smtClean="0"/>
            <a:t> her </a:t>
          </a:r>
          <a:r>
            <a:rPr lang="en-US" sz="1600" kern="1200" baseline="0" dirty="0" err="1" smtClean="0"/>
            <a:t>üniversitede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aynı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değil</a:t>
          </a:r>
          <a:endParaRPr lang="en-US" sz="1600" kern="1200" dirty="0"/>
        </a:p>
      </dsp:txBody>
      <dsp:txXfrm>
        <a:off x="370344" y="1975830"/>
        <a:ext cx="4216435" cy="11187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87A6BE-30A7-B74B-B611-E90C4264BBFF}">
      <dsp:nvSpPr>
        <dsp:cNvPr id="0" name=""/>
        <dsp:cNvSpPr/>
      </dsp:nvSpPr>
      <dsp:spPr>
        <a:xfrm rot="21300000">
          <a:off x="19015" y="1449292"/>
          <a:ext cx="6158374" cy="705226"/>
        </a:xfrm>
        <a:prstGeom prst="mathMinus">
          <a:avLst/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A93FE188-B668-1F40-BA9A-870151AE141E}">
      <dsp:nvSpPr>
        <dsp:cNvPr id="0" name=""/>
        <dsp:cNvSpPr/>
      </dsp:nvSpPr>
      <dsp:spPr>
        <a:xfrm>
          <a:off x="743568" y="180190"/>
          <a:ext cx="1858921" cy="1441524"/>
        </a:xfrm>
        <a:prstGeom prst="downArrow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15D04DC-6FA2-6748-A2C0-B3F418EBEC3E}">
      <dsp:nvSpPr>
        <dsp:cNvPr id="0" name=""/>
        <dsp:cNvSpPr/>
      </dsp:nvSpPr>
      <dsp:spPr>
        <a:xfrm>
          <a:off x="3284094" y="0"/>
          <a:ext cx="1982849" cy="15136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err="1" smtClean="0"/>
            <a:t>Beden</a:t>
          </a:r>
          <a:r>
            <a:rPr lang="en-US" sz="3300" kern="1200" dirty="0" smtClean="0"/>
            <a:t> </a:t>
          </a:r>
          <a:r>
            <a:rPr lang="en-US" sz="3300" kern="1200" dirty="0" err="1" smtClean="0"/>
            <a:t>Eğitimi</a:t>
          </a:r>
          <a:endParaRPr lang="en-US" sz="3300" kern="1200" dirty="0"/>
        </a:p>
      </dsp:txBody>
      <dsp:txXfrm>
        <a:off x="3284094" y="0"/>
        <a:ext cx="1982849" cy="1513601"/>
      </dsp:txXfrm>
    </dsp:sp>
    <dsp:sp modelId="{F692C20F-E0F4-AF41-9DA5-9CF4BC6BA7EE}">
      <dsp:nvSpPr>
        <dsp:cNvPr id="0" name=""/>
        <dsp:cNvSpPr/>
      </dsp:nvSpPr>
      <dsp:spPr>
        <a:xfrm>
          <a:off x="3593914" y="1982096"/>
          <a:ext cx="1858921" cy="1441524"/>
        </a:xfrm>
        <a:prstGeom prst="upArrow">
          <a:avLst/>
        </a:prstGeom>
        <a:gradFill rotWithShape="0">
          <a:gsLst>
            <a:gs pos="0">
              <a:schemeClr val="accent4">
                <a:hueOff val="-4565622"/>
                <a:satOff val="48042"/>
                <a:lumOff val="2746"/>
                <a:alphaOff val="0"/>
              </a:schemeClr>
            </a:gs>
            <a:gs pos="100000">
              <a:schemeClr val="accent4">
                <a:hueOff val="-4565622"/>
                <a:satOff val="48042"/>
                <a:lumOff val="2746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A49D6A3-C8DE-1C4B-98FE-70223A544040}">
      <dsp:nvSpPr>
        <dsp:cNvPr id="0" name=""/>
        <dsp:cNvSpPr/>
      </dsp:nvSpPr>
      <dsp:spPr>
        <a:xfrm>
          <a:off x="929460" y="2090210"/>
          <a:ext cx="1982849" cy="15136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err="1" smtClean="0"/>
            <a:t>Oyun</a:t>
          </a:r>
          <a:r>
            <a:rPr lang="en-US" sz="3300" kern="1200" dirty="0" smtClean="0"/>
            <a:t> </a:t>
          </a:r>
          <a:r>
            <a:rPr lang="en-US" sz="3300" kern="1200" dirty="0" err="1" smtClean="0"/>
            <a:t>Öğretimi</a:t>
          </a:r>
          <a:endParaRPr lang="en-US" sz="3300" kern="1200" dirty="0"/>
        </a:p>
      </dsp:txBody>
      <dsp:txXfrm>
        <a:off x="929460" y="2090210"/>
        <a:ext cx="1982849" cy="15136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75FEB9-3EC7-4046-B143-72BBA56FF1B4}">
      <dsp:nvSpPr>
        <dsp:cNvPr id="0" name=""/>
        <dsp:cNvSpPr/>
      </dsp:nvSpPr>
      <dsp:spPr>
        <a:xfrm>
          <a:off x="1059518" y="174904"/>
          <a:ext cx="3020556" cy="302089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Temel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Nitel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Araştırma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Yöntemi</a:t>
          </a:r>
          <a:endParaRPr lang="en-US" sz="2800" kern="1200" dirty="0"/>
        </a:p>
      </dsp:txBody>
      <dsp:txXfrm>
        <a:off x="1501868" y="617304"/>
        <a:ext cx="2135856" cy="2136096"/>
      </dsp:txXfrm>
    </dsp:sp>
    <dsp:sp modelId="{E4676166-0EAE-4F44-87D6-23E5730D2047}">
      <dsp:nvSpPr>
        <dsp:cNvPr id="0" name=""/>
        <dsp:cNvSpPr/>
      </dsp:nvSpPr>
      <dsp:spPr>
        <a:xfrm>
          <a:off x="2783249" y="37270"/>
          <a:ext cx="335823" cy="335968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1C2040B-DF14-CA47-A281-36DF538AC489}">
      <dsp:nvSpPr>
        <dsp:cNvPr id="0" name=""/>
        <dsp:cNvSpPr/>
      </dsp:nvSpPr>
      <dsp:spPr>
        <a:xfrm>
          <a:off x="1988300" y="2971350"/>
          <a:ext cx="243503" cy="24350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D95989A-A991-C146-92E5-67B352019037}">
      <dsp:nvSpPr>
        <dsp:cNvPr id="0" name=""/>
        <dsp:cNvSpPr/>
      </dsp:nvSpPr>
      <dsp:spPr>
        <a:xfrm>
          <a:off x="4274629" y="1400908"/>
          <a:ext cx="243503" cy="24350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6B5CB6B-680B-4749-80BA-9CB77647FC74}">
      <dsp:nvSpPr>
        <dsp:cNvPr id="0" name=""/>
        <dsp:cNvSpPr/>
      </dsp:nvSpPr>
      <dsp:spPr>
        <a:xfrm>
          <a:off x="3111018" y="3230385"/>
          <a:ext cx="335823" cy="335968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E157605-FFA3-7D45-B6EE-0D59645FBB36}">
      <dsp:nvSpPr>
        <dsp:cNvPr id="0" name=""/>
        <dsp:cNvSpPr/>
      </dsp:nvSpPr>
      <dsp:spPr>
        <a:xfrm>
          <a:off x="2056456" y="514755"/>
          <a:ext cx="243503" cy="24350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A157D70-69C0-ED4C-9275-CE1461B63CAB}">
      <dsp:nvSpPr>
        <dsp:cNvPr id="0" name=""/>
        <dsp:cNvSpPr/>
      </dsp:nvSpPr>
      <dsp:spPr>
        <a:xfrm>
          <a:off x="1290009" y="1907685"/>
          <a:ext cx="243503" cy="24350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2811E88-4DAE-1242-A08A-F8F1F77996AB}">
      <dsp:nvSpPr>
        <dsp:cNvPr id="0" name=""/>
        <dsp:cNvSpPr/>
      </dsp:nvSpPr>
      <dsp:spPr>
        <a:xfrm>
          <a:off x="115245" y="720148"/>
          <a:ext cx="1228049" cy="1227768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 </a:t>
          </a:r>
          <a:r>
            <a:rPr lang="en-US" sz="1200" kern="1200" dirty="0" err="1" smtClean="0"/>
            <a:t>Odak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Grup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Görüşmesi</a:t>
          </a:r>
          <a:endParaRPr lang="en-US" sz="1200" kern="1200" dirty="0"/>
        </a:p>
      </dsp:txBody>
      <dsp:txXfrm>
        <a:off x="295089" y="899950"/>
        <a:ext cx="868361" cy="868164"/>
      </dsp:txXfrm>
    </dsp:sp>
    <dsp:sp modelId="{376C2506-3721-B148-917D-FF0D787DE331}">
      <dsp:nvSpPr>
        <dsp:cNvPr id="0" name=""/>
        <dsp:cNvSpPr/>
      </dsp:nvSpPr>
      <dsp:spPr>
        <a:xfrm>
          <a:off x="2443707" y="525342"/>
          <a:ext cx="335823" cy="335968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052037F-5B57-8449-BEF4-A63D001ACA2A}">
      <dsp:nvSpPr>
        <dsp:cNvPr id="0" name=""/>
        <dsp:cNvSpPr/>
      </dsp:nvSpPr>
      <dsp:spPr>
        <a:xfrm>
          <a:off x="231111" y="2307883"/>
          <a:ext cx="607209" cy="607355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A07F38B-3557-9245-8423-EF6F1B319B6A}">
      <dsp:nvSpPr>
        <dsp:cNvPr id="0" name=""/>
        <dsp:cNvSpPr/>
      </dsp:nvSpPr>
      <dsp:spPr>
        <a:xfrm>
          <a:off x="4390494" y="142437"/>
          <a:ext cx="1228049" cy="1227768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smtClean="0"/>
            <a:t> </a:t>
          </a:r>
          <a:r>
            <a:rPr lang="en-US" sz="1600" kern="1200" smtClean="0"/>
            <a:t>Bireysel Özetler</a:t>
          </a:r>
          <a:endParaRPr lang="en-US" sz="1600" kern="1200" dirty="0"/>
        </a:p>
      </dsp:txBody>
      <dsp:txXfrm>
        <a:off x="4570338" y="322239"/>
        <a:ext cx="868361" cy="868164"/>
      </dsp:txXfrm>
    </dsp:sp>
    <dsp:sp modelId="{6600583D-95F1-2541-B1DB-E8C17079E018}">
      <dsp:nvSpPr>
        <dsp:cNvPr id="0" name=""/>
        <dsp:cNvSpPr/>
      </dsp:nvSpPr>
      <dsp:spPr>
        <a:xfrm>
          <a:off x="3842147" y="990123"/>
          <a:ext cx="335823" cy="335968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096096E-5C6E-BC45-B453-AB64FD58C2C1}">
      <dsp:nvSpPr>
        <dsp:cNvPr id="0" name=""/>
        <dsp:cNvSpPr/>
      </dsp:nvSpPr>
      <dsp:spPr>
        <a:xfrm>
          <a:off x="0" y="3030639"/>
          <a:ext cx="243503" cy="24350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CE4132-F50A-2C4C-97F7-3A19500B2B71}">
      <dsp:nvSpPr>
        <dsp:cNvPr id="0" name=""/>
        <dsp:cNvSpPr/>
      </dsp:nvSpPr>
      <dsp:spPr>
        <a:xfrm>
          <a:off x="2426358" y="2684083"/>
          <a:ext cx="243503" cy="24350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7E600F4-9CFF-9146-B4F9-6D6889169C88}">
      <dsp:nvSpPr>
        <dsp:cNvPr id="0" name=""/>
        <dsp:cNvSpPr/>
      </dsp:nvSpPr>
      <dsp:spPr>
        <a:xfrm>
          <a:off x="4967963" y="2264828"/>
          <a:ext cx="1228049" cy="1227768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Betimsel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Analiz</a:t>
          </a:r>
          <a:endParaRPr lang="en-US" sz="1600" kern="1200" dirty="0"/>
        </a:p>
      </dsp:txBody>
      <dsp:txXfrm>
        <a:off x="5147807" y="2444630"/>
        <a:ext cx="868361" cy="868164"/>
      </dsp:txXfrm>
    </dsp:sp>
    <dsp:sp modelId="{CAAB43C0-4BB8-E948-92AF-4A3298ABFA2B}">
      <dsp:nvSpPr>
        <dsp:cNvPr id="0" name=""/>
        <dsp:cNvSpPr/>
      </dsp:nvSpPr>
      <dsp:spPr>
        <a:xfrm>
          <a:off x="4621606" y="2221773"/>
          <a:ext cx="243503" cy="24350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360FA1-B640-7549-AC6A-0D1A6E7E7B3B}">
      <dsp:nvSpPr>
        <dsp:cNvPr id="0" name=""/>
        <dsp:cNvSpPr/>
      </dsp:nvSpPr>
      <dsp:spPr>
        <a:xfrm>
          <a:off x="1640911" y="146404"/>
          <a:ext cx="2905573" cy="1009067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38CFB0-6112-174D-A5CC-E1ECAB696CDB}">
      <dsp:nvSpPr>
        <dsp:cNvPr id="0" name=""/>
        <dsp:cNvSpPr/>
      </dsp:nvSpPr>
      <dsp:spPr>
        <a:xfrm>
          <a:off x="2816654" y="2617268"/>
          <a:ext cx="563095" cy="360381"/>
        </a:xfrm>
        <a:prstGeom prst="down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1D0AAE19-C691-2B44-8AF3-E54467815164}">
      <dsp:nvSpPr>
        <dsp:cNvPr id="0" name=""/>
        <dsp:cNvSpPr/>
      </dsp:nvSpPr>
      <dsp:spPr>
        <a:xfrm>
          <a:off x="1746772" y="2905573"/>
          <a:ext cx="2702859" cy="675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Sosyal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Bilgiler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Öğretimi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Programı</a:t>
          </a:r>
          <a:r>
            <a:rPr lang="en-US" sz="1200" kern="1200" dirty="0" smtClean="0"/>
            <a:t> “</a:t>
          </a:r>
          <a:r>
            <a:rPr lang="en-US" sz="1200" kern="1200" dirty="0" err="1" smtClean="0"/>
            <a:t>Oyun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Öğretimi</a:t>
          </a:r>
          <a:r>
            <a:rPr lang="en-US" sz="1200" kern="1200" dirty="0" smtClean="0"/>
            <a:t>” </a:t>
          </a:r>
          <a:r>
            <a:rPr lang="en-US" sz="1200" kern="1200" dirty="0" err="1" smtClean="0"/>
            <a:t>Dersi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Öğrencileri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Gönüllü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Araştırma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Grubu</a:t>
          </a:r>
          <a:endParaRPr lang="en-US" sz="1200" kern="1200" dirty="0"/>
        </a:p>
      </dsp:txBody>
      <dsp:txXfrm>
        <a:off x="1746772" y="2905573"/>
        <a:ext cx="2702859" cy="675714"/>
      </dsp:txXfrm>
    </dsp:sp>
    <dsp:sp modelId="{979FFCF3-499F-584B-BFD5-52A291A86771}">
      <dsp:nvSpPr>
        <dsp:cNvPr id="0" name=""/>
        <dsp:cNvSpPr/>
      </dsp:nvSpPr>
      <dsp:spPr>
        <a:xfrm>
          <a:off x="2697278" y="1233404"/>
          <a:ext cx="1013572" cy="1013572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2017-2018 2. </a:t>
          </a:r>
          <a:r>
            <a:rPr lang="en-US" sz="1100" kern="1200" dirty="0" err="1" smtClean="0"/>
            <a:t>sınıflar</a:t>
          </a:r>
          <a:endParaRPr lang="en-US" sz="1100" kern="1200" dirty="0"/>
        </a:p>
      </dsp:txBody>
      <dsp:txXfrm>
        <a:off x="2845712" y="1381838"/>
        <a:ext cx="716704" cy="716704"/>
      </dsp:txXfrm>
    </dsp:sp>
    <dsp:sp modelId="{13B97F18-BAA8-7B42-8CB3-5958403CE997}">
      <dsp:nvSpPr>
        <dsp:cNvPr id="0" name=""/>
        <dsp:cNvSpPr/>
      </dsp:nvSpPr>
      <dsp:spPr>
        <a:xfrm>
          <a:off x="1972011" y="473000"/>
          <a:ext cx="1013572" cy="1013572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2016-2017 3. </a:t>
          </a:r>
          <a:r>
            <a:rPr lang="en-US" sz="1100" kern="1200" dirty="0" err="1" smtClean="0"/>
            <a:t>sınıflar</a:t>
          </a:r>
          <a:endParaRPr lang="en-US" sz="1100" kern="1200" dirty="0"/>
        </a:p>
      </dsp:txBody>
      <dsp:txXfrm>
        <a:off x="2120445" y="621434"/>
        <a:ext cx="716704" cy="716704"/>
      </dsp:txXfrm>
    </dsp:sp>
    <dsp:sp modelId="{FEF3EED1-3441-2743-A8D7-23F3A612B3B0}">
      <dsp:nvSpPr>
        <dsp:cNvPr id="0" name=""/>
        <dsp:cNvSpPr/>
      </dsp:nvSpPr>
      <dsp:spPr>
        <a:xfrm>
          <a:off x="3008107" y="227941"/>
          <a:ext cx="1013572" cy="1013572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2015-2016 4. </a:t>
          </a:r>
          <a:r>
            <a:rPr lang="en-US" sz="1100" kern="1200" dirty="0" err="1" smtClean="0"/>
            <a:t>sınıflar</a:t>
          </a:r>
          <a:endParaRPr lang="en-US" sz="1100" kern="1200" dirty="0"/>
        </a:p>
      </dsp:txBody>
      <dsp:txXfrm>
        <a:off x="3156541" y="376375"/>
        <a:ext cx="716704" cy="716704"/>
      </dsp:txXfrm>
    </dsp:sp>
    <dsp:sp modelId="{F9275F30-1083-4D46-81EF-CB10393674CE}">
      <dsp:nvSpPr>
        <dsp:cNvPr id="0" name=""/>
        <dsp:cNvSpPr/>
      </dsp:nvSpPr>
      <dsp:spPr>
        <a:xfrm>
          <a:off x="1521534" y="22523"/>
          <a:ext cx="3153335" cy="2522668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A4EBC6-2182-7346-B4C7-D04E69D88554}">
      <dsp:nvSpPr>
        <dsp:cNvPr id="0" name=""/>
        <dsp:cNvSpPr/>
      </dsp:nvSpPr>
      <dsp:spPr>
        <a:xfrm>
          <a:off x="2362167" y="2130317"/>
          <a:ext cx="1472069" cy="147206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Kişisel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Kazanımlar</a:t>
          </a:r>
          <a:r>
            <a:rPr lang="en-US" sz="1500" kern="1200" dirty="0" smtClean="0"/>
            <a:t>/</a:t>
          </a:r>
          <a:r>
            <a:rPr lang="en-US" sz="1500" kern="1200" dirty="0" err="1" smtClean="0"/>
            <a:t>Mesleki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Kazanımlar</a:t>
          </a:r>
          <a:endParaRPr lang="en-US" sz="1500" kern="1200" dirty="0"/>
        </a:p>
      </dsp:txBody>
      <dsp:txXfrm>
        <a:off x="2577747" y="2345897"/>
        <a:ext cx="1040909" cy="1040909"/>
      </dsp:txXfrm>
    </dsp:sp>
    <dsp:sp modelId="{A9D59813-0E22-804F-AD04-75BB3E8EC568}">
      <dsp:nvSpPr>
        <dsp:cNvPr id="0" name=""/>
        <dsp:cNvSpPr/>
      </dsp:nvSpPr>
      <dsp:spPr>
        <a:xfrm rot="10800000">
          <a:off x="645453" y="2656582"/>
          <a:ext cx="1622294" cy="41953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DFBA6F6-22B6-764F-AD58-92FBB818C3E6}">
      <dsp:nvSpPr>
        <dsp:cNvPr id="0" name=""/>
        <dsp:cNvSpPr/>
      </dsp:nvSpPr>
      <dsp:spPr>
        <a:xfrm>
          <a:off x="130229" y="2454173"/>
          <a:ext cx="1030448" cy="8243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Hayal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Gücü</a:t>
          </a:r>
          <a:r>
            <a:rPr lang="en-US" sz="1400" kern="1200" dirty="0" smtClean="0"/>
            <a:t> </a:t>
          </a:r>
          <a:endParaRPr lang="en-US" sz="1400" kern="1200" dirty="0"/>
        </a:p>
      </dsp:txBody>
      <dsp:txXfrm>
        <a:off x="154374" y="2478318"/>
        <a:ext cx="982158" cy="776069"/>
      </dsp:txXfrm>
    </dsp:sp>
    <dsp:sp modelId="{772FD1E5-0DC1-D24D-B40E-68CCDE8D8A3E}">
      <dsp:nvSpPr>
        <dsp:cNvPr id="0" name=""/>
        <dsp:cNvSpPr/>
      </dsp:nvSpPr>
      <dsp:spPr>
        <a:xfrm rot="12600000">
          <a:off x="865386" y="1835781"/>
          <a:ext cx="1622294" cy="41953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0CD3823-8584-B343-A507-6C8D35987FFD}">
      <dsp:nvSpPr>
        <dsp:cNvPr id="0" name=""/>
        <dsp:cNvSpPr/>
      </dsp:nvSpPr>
      <dsp:spPr>
        <a:xfrm>
          <a:off x="458835" y="1227798"/>
          <a:ext cx="1030448" cy="8243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İfade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Becerisi</a:t>
          </a:r>
          <a:endParaRPr lang="en-US" sz="1400" kern="1200" dirty="0"/>
        </a:p>
      </dsp:txBody>
      <dsp:txXfrm>
        <a:off x="482980" y="1251943"/>
        <a:ext cx="982158" cy="776069"/>
      </dsp:txXfrm>
    </dsp:sp>
    <dsp:sp modelId="{8E260310-98E5-9145-992D-FFF99B034F5F}">
      <dsp:nvSpPr>
        <dsp:cNvPr id="0" name=""/>
        <dsp:cNvSpPr/>
      </dsp:nvSpPr>
      <dsp:spPr>
        <a:xfrm rot="14400000">
          <a:off x="1466254" y="1234914"/>
          <a:ext cx="1622294" cy="41953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F302FC3-E12F-FA4C-BF75-2098179755C0}">
      <dsp:nvSpPr>
        <dsp:cNvPr id="0" name=""/>
        <dsp:cNvSpPr/>
      </dsp:nvSpPr>
      <dsp:spPr>
        <a:xfrm>
          <a:off x="1356603" y="330030"/>
          <a:ext cx="1030448" cy="8243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Özgüven</a:t>
          </a:r>
          <a:endParaRPr lang="en-US" sz="1400" kern="1200" dirty="0"/>
        </a:p>
      </dsp:txBody>
      <dsp:txXfrm>
        <a:off x="1380748" y="354175"/>
        <a:ext cx="982158" cy="776069"/>
      </dsp:txXfrm>
    </dsp:sp>
    <dsp:sp modelId="{8B743297-681A-1648-9E68-EF0B6CD581B2}">
      <dsp:nvSpPr>
        <dsp:cNvPr id="0" name=""/>
        <dsp:cNvSpPr/>
      </dsp:nvSpPr>
      <dsp:spPr>
        <a:xfrm rot="16200000">
          <a:off x="2287055" y="1014981"/>
          <a:ext cx="1622294" cy="41953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982197-D6CC-A849-AED8-C5485D957FC0}">
      <dsp:nvSpPr>
        <dsp:cNvPr id="0" name=""/>
        <dsp:cNvSpPr/>
      </dsp:nvSpPr>
      <dsp:spPr>
        <a:xfrm>
          <a:off x="2582978" y="1424"/>
          <a:ext cx="1030448" cy="8243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Yaratıcılık</a:t>
          </a:r>
          <a:endParaRPr lang="en-US" sz="1400" kern="1200" dirty="0"/>
        </a:p>
      </dsp:txBody>
      <dsp:txXfrm>
        <a:off x="2607123" y="25569"/>
        <a:ext cx="982158" cy="776069"/>
      </dsp:txXfrm>
    </dsp:sp>
    <dsp:sp modelId="{52A9B5E3-0119-DA44-8E6F-DBBF71099E96}">
      <dsp:nvSpPr>
        <dsp:cNvPr id="0" name=""/>
        <dsp:cNvSpPr/>
      </dsp:nvSpPr>
      <dsp:spPr>
        <a:xfrm rot="18000000">
          <a:off x="3107855" y="1234914"/>
          <a:ext cx="1622294" cy="41953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4C9B06A-0EE2-0B4C-A492-FE37C1BF793C}">
      <dsp:nvSpPr>
        <dsp:cNvPr id="0" name=""/>
        <dsp:cNvSpPr/>
      </dsp:nvSpPr>
      <dsp:spPr>
        <a:xfrm>
          <a:off x="3809352" y="330030"/>
          <a:ext cx="1030448" cy="8243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Özgür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Düşünce</a:t>
          </a:r>
          <a:endParaRPr lang="en-US" sz="1400" kern="1200" dirty="0"/>
        </a:p>
      </dsp:txBody>
      <dsp:txXfrm>
        <a:off x="3833497" y="354175"/>
        <a:ext cx="982158" cy="776069"/>
      </dsp:txXfrm>
    </dsp:sp>
    <dsp:sp modelId="{FE9BFFEB-E934-F344-AA93-63BDE689772B}">
      <dsp:nvSpPr>
        <dsp:cNvPr id="0" name=""/>
        <dsp:cNvSpPr/>
      </dsp:nvSpPr>
      <dsp:spPr>
        <a:xfrm rot="19800000">
          <a:off x="3708723" y="1835781"/>
          <a:ext cx="1622294" cy="41953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A9FE7CD-9B3F-FC4C-B3C7-0714812931A0}">
      <dsp:nvSpPr>
        <dsp:cNvPr id="0" name=""/>
        <dsp:cNvSpPr/>
      </dsp:nvSpPr>
      <dsp:spPr>
        <a:xfrm>
          <a:off x="4707120" y="1227798"/>
          <a:ext cx="1030448" cy="8243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Demokratik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Tutum</a:t>
          </a:r>
          <a:endParaRPr lang="en-US" sz="1400" kern="1200" dirty="0"/>
        </a:p>
      </dsp:txBody>
      <dsp:txXfrm>
        <a:off x="4731265" y="1251943"/>
        <a:ext cx="982158" cy="776069"/>
      </dsp:txXfrm>
    </dsp:sp>
    <dsp:sp modelId="{7DBBACAF-E3AF-6641-AC27-3B08F0D312D4}">
      <dsp:nvSpPr>
        <dsp:cNvPr id="0" name=""/>
        <dsp:cNvSpPr/>
      </dsp:nvSpPr>
      <dsp:spPr>
        <a:xfrm>
          <a:off x="3928656" y="2656582"/>
          <a:ext cx="1622294" cy="41953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7A4253F-E795-8542-8CE8-C1B2B5B8440B}">
      <dsp:nvSpPr>
        <dsp:cNvPr id="0" name=""/>
        <dsp:cNvSpPr/>
      </dsp:nvSpPr>
      <dsp:spPr>
        <a:xfrm>
          <a:off x="5035726" y="2454173"/>
          <a:ext cx="1030448" cy="8243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Empati</a:t>
          </a:r>
          <a:endParaRPr lang="en-US" sz="1400" kern="1200" dirty="0"/>
        </a:p>
      </dsp:txBody>
      <dsp:txXfrm>
        <a:off x="5059871" y="2478318"/>
        <a:ext cx="982158" cy="77606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C026C4-95D9-B04B-9F65-52AE4F31E508}">
      <dsp:nvSpPr>
        <dsp:cNvPr id="0" name=""/>
        <dsp:cNvSpPr/>
      </dsp:nvSpPr>
      <dsp:spPr>
        <a:xfrm>
          <a:off x="0" y="630105"/>
          <a:ext cx="6196405" cy="1058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8E04DE-F87C-C74E-8933-C55B38EBC6BB}">
      <dsp:nvSpPr>
        <dsp:cNvPr id="0" name=""/>
        <dsp:cNvSpPr/>
      </dsp:nvSpPr>
      <dsp:spPr>
        <a:xfrm>
          <a:off x="309820" y="10185"/>
          <a:ext cx="4337483" cy="12398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947" tIns="0" rIns="16394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Oyun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Öğretimi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dersi</a:t>
          </a:r>
          <a:r>
            <a:rPr lang="en-US" sz="1600" kern="1200" dirty="0" smtClean="0"/>
            <a:t> ilk </a:t>
          </a:r>
          <a:r>
            <a:rPr lang="en-US" sz="1600" kern="1200" dirty="0" err="1" smtClean="0"/>
            <a:t>önce</a:t>
          </a:r>
          <a:r>
            <a:rPr lang="en-US" sz="1600" kern="1200" dirty="0" smtClean="0"/>
            <a:t> biz  </a:t>
          </a:r>
          <a:r>
            <a:rPr lang="en-US" sz="1600" kern="1200" dirty="0" err="1" smtClean="0"/>
            <a:t>öğretmen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adaylarının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içe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dönük</a:t>
          </a:r>
          <a:r>
            <a:rPr lang="en-US" sz="1600" kern="1200" dirty="0" smtClean="0"/>
            <a:t>  </a:t>
          </a:r>
          <a:r>
            <a:rPr lang="en-US" sz="1600" kern="1200" dirty="0" err="1" smtClean="0"/>
            <a:t>çekingen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yapımızı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değiştirdi</a:t>
          </a:r>
          <a:r>
            <a:rPr lang="en-US" sz="1600" kern="1200" dirty="0" smtClean="0"/>
            <a:t>. </a:t>
          </a:r>
          <a:r>
            <a:rPr lang="en-US" sz="1600" kern="1200" dirty="0" err="1" smtClean="0"/>
            <a:t>Bizi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yaratıcı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olarak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düşünmeye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yönlendirdi</a:t>
          </a:r>
          <a:endParaRPr lang="en-US" sz="1600" kern="1200" dirty="0"/>
        </a:p>
      </dsp:txBody>
      <dsp:txXfrm>
        <a:off x="370344" y="70709"/>
        <a:ext cx="4216435" cy="1118792"/>
      </dsp:txXfrm>
    </dsp:sp>
    <dsp:sp modelId="{8B10AC68-A31A-524A-8102-DC59A1021912}">
      <dsp:nvSpPr>
        <dsp:cNvPr id="0" name=""/>
        <dsp:cNvSpPr/>
      </dsp:nvSpPr>
      <dsp:spPr>
        <a:xfrm>
          <a:off x="0" y="2535226"/>
          <a:ext cx="6196405" cy="1058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710983-686E-8147-9EDE-DDBBD3A6E973}">
      <dsp:nvSpPr>
        <dsp:cNvPr id="0" name=""/>
        <dsp:cNvSpPr/>
      </dsp:nvSpPr>
      <dsp:spPr>
        <a:xfrm>
          <a:off x="309820" y="1915306"/>
          <a:ext cx="4337483" cy="12398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947" tIns="0" rIns="16394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Oyun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Öğretimi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dersi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öğrencilerin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daha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eğlenceli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hayal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gücünü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yaratıcılığı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ortaya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koyduğu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bir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ders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oldu</a:t>
          </a:r>
          <a:r>
            <a:rPr lang="en-US" sz="1600" kern="1200" dirty="0" smtClean="0"/>
            <a:t>,</a:t>
          </a:r>
          <a:endParaRPr lang="en-US" sz="1600" kern="1200" dirty="0"/>
        </a:p>
      </dsp:txBody>
      <dsp:txXfrm>
        <a:off x="370344" y="1975830"/>
        <a:ext cx="4216435" cy="111879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C026C4-95D9-B04B-9F65-52AE4F31E508}">
      <dsp:nvSpPr>
        <dsp:cNvPr id="0" name=""/>
        <dsp:cNvSpPr/>
      </dsp:nvSpPr>
      <dsp:spPr>
        <a:xfrm>
          <a:off x="0" y="630105"/>
          <a:ext cx="6196405" cy="1058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8E04DE-F87C-C74E-8933-C55B38EBC6BB}">
      <dsp:nvSpPr>
        <dsp:cNvPr id="0" name=""/>
        <dsp:cNvSpPr/>
      </dsp:nvSpPr>
      <dsp:spPr>
        <a:xfrm>
          <a:off x="309820" y="10185"/>
          <a:ext cx="4337483" cy="12398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947" tIns="0" rIns="16394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Ortaya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Çıkardığınız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materyalin</a:t>
          </a:r>
          <a:r>
            <a:rPr lang="en-US" sz="1600" kern="1200" baseline="0" dirty="0" smtClean="0"/>
            <a:t> hem </a:t>
          </a:r>
          <a:r>
            <a:rPr lang="en-US" sz="1600" kern="1200" baseline="0" dirty="0" err="1" smtClean="0"/>
            <a:t>eğitsel</a:t>
          </a:r>
          <a:r>
            <a:rPr lang="en-US" sz="1600" kern="1200" baseline="0" dirty="0" smtClean="0"/>
            <a:t> hem de </a:t>
          </a:r>
          <a:r>
            <a:rPr lang="en-US" sz="1600" kern="1200" baseline="0" dirty="0" err="1" smtClean="0"/>
            <a:t>oyunsal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boyutu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olması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gerektiği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için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bir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öğretmen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olarak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yenilikçi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düşünüyor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ve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yaratıcı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oluyorsunuz</a:t>
          </a:r>
          <a:r>
            <a:rPr lang="en-US" sz="1600" kern="1200" baseline="0" dirty="0" smtClean="0"/>
            <a:t>.</a:t>
          </a:r>
          <a:endParaRPr lang="en-US" sz="1600" kern="1200" dirty="0"/>
        </a:p>
      </dsp:txBody>
      <dsp:txXfrm>
        <a:off x="370344" y="70709"/>
        <a:ext cx="4216435" cy="1118792"/>
      </dsp:txXfrm>
    </dsp:sp>
    <dsp:sp modelId="{8B10AC68-A31A-524A-8102-DC59A1021912}">
      <dsp:nvSpPr>
        <dsp:cNvPr id="0" name=""/>
        <dsp:cNvSpPr/>
      </dsp:nvSpPr>
      <dsp:spPr>
        <a:xfrm>
          <a:off x="0" y="2535226"/>
          <a:ext cx="6196405" cy="1058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710983-686E-8147-9EDE-DDBBD3A6E973}">
      <dsp:nvSpPr>
        <dsp:cNvPr id="0" name=""/>
        <dsp:cNvSpPr/>
      </dsp:nvSpPr>
      <dsp:spPr>
        <a:xfrm>
          <a:off x="309820" y="1915306"/>
          <a:ext cx="4337483" cy="12398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947" tIns="0" rIns="16394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Oyun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Öğretiminin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bireysel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olarak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bana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katkıları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derste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özgür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düşünme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yolunun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açık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olması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düşüncelerimi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daha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rahat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ifade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etmeme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ve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daha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farklı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ortamlarda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rahat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özgüvenli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konuşmamı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sağladı</a:t>
          </a:r>
          <a:r>
            <a:rPr lang="en-US" sz="1600" kern="1200" dirty="0" smtClean="0"/>
            <a:t>.</a:t>
          </a:r>
          <a:endParaRPr lang="en-US" sz="1600" kern="1200" dirty="0"/>
        </a:p>
      </dsp:txBody>
      <dsp:txXfrm>
        <a:off x="370344" y="1975830"/>
        <a:ext cx="4216435" cy="111879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C026C4-95D9-B04B-9F65-52AE4F31E508}">
      <dsp:nvSpPr>
        <dsp:cNvPr id="0" name=""/>
        <dsp:cNvSpPr/>
      </dsp:nvSpPr>
      <dsp:spPr>
        <a:xfrm>
          <a:off x="0" y="630105"/>
          <a:ext cx="6196405" cy="1058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8E04DE-F87C-C74E-8933-C55B38EBC6BB}">
      <dsp:nvSpPr>
        <dsp:cNvPr id="0" name=""/>
        <dsp:cNvSpPr/>
      </dsp:nvSpPr>
      <dsp:spPr>
        <a:xfrm>
          <a:off x="309820" y="10185"/>
          <a:ext cx="4337483" cy="12398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947" tIns="0" rIns="16394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Almış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olduğumuz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bu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ders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demokratik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tutumlar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geliştirebilmeyi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düşüncelere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saygı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göstermeyi</a:t>
          </a:r>
          <a:r>
            <a:rPr lang="en-US" sz="1600" kern="1200" baseline="0" dirty="0" smtClean="0"/>
            <a:t>, en </a:t>
          </a:r>
          <a:r>
            <a:rPr lang="en-US" sz="1600" kern="1200" baseline="0" dirty="0" err="1" smtClean="0"/>
            <a:t>önemlisi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empati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kurarak</a:t>
          </a:r>
          <a:r>
            <a:rPr lang="en-US" sz="1600" kern="1200" baseline="0" dirty="0" smtClean="0"/>
            <a:t>  </a:t>
          </a:r>
          <a:r>
            <a:rPr lang="en-US" sz="1600" kern="1200" baseline="0" dirty="0" err="1" smtClean="0"/>
            <a:t>karşımızdakini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anlayabilmeyi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sağladı</a:t>
          </a:r>
          <a:r>
            <a:rPr lang="en-US" sz="1600" kern="1200" baseline="0" dirty="0" smtClean="0"/>
            <a:t>.</a:t>
          </a:r>
          <a:endParaRPr lang="en-US" sz="1600" kern="1200" dirty="0"/>
        </a:p>
      </dsp:txBody>
      <dsp:txXfrm>
        <a:off x="370344" y="70709"/>
        <a:ext cx="4216435" cy="1118792"/>
      </dsp:txXfrm>
    </dsp:sp>
    <dsp:sp modelId="{8B10AC68-A31A-524A-8102-DC59A1021912}">
      <dsp:nvSpPr>
        <dsp:cNvPr id="0" name=""/>
        <dsp:cNvSpPr/>
      </dsp:nvSpPr>
      <dsp:spPr>
        <a:xfrm>
          <a:off x="0" y="2535226"/>
          <a:ext cx="6196405" cy="1058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710983-686E-8147-9EDE-DDBBD3A6E973}">
      <dsp:nvSpPr>
        <dsp:cNvPr id="0" name=""/>
        <dsp:cNvSpPr/>
      </dsp:nvSpPr>
      <dsp:spPr>
        <a:xfrm>
          <a:off x="309820" y="1915306"/>
          <a:ext cx="4337483" cy="12398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947" tIns="0" rIns="16394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Oyun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Öğretimi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dersi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bütün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sınıfın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birbirleriyle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tanışması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kaynaşmasını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sağladı</a:t>
          </a:r>
          <a:r>
            <a:rPr lang="en-US" sz="1600" kern="1200" dirty="0" smtClean="0"/>
            <a:t>. </a:t>
          </a:r>
          <a:r>
            <a:rPr lang="en-US" sz="1600" kern="1200" dirty="0" err="1" smtClean="0"/>
            <a:t>Ön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yargılarımızı</a:t>
          </a:r>
          <a:r>
            <a:rPr lang="en-US" sz="1600" kern="1200" dirty="0" smtClean="0"/>
            <a:t> , </a:t>
          </a:r>
          <a:r>
            <a:rPr lang="en-US" sz="1600" kern="1200" dirty="0" err="1" smtClean="0"/>
            <a:t>tabularımız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yıktı</a:t>
          </a:r>
          <a:endParaRPr lang="en-US" sz="1600" kern="1200" dirty="0"/>
        </a:p>
      </dsp:txBody>
      <dsp:txXfrm>
        <a:off x="370344" y="1975830"/>
        <a:ext cx="4216435" cy="111879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D8CEBB-F709-A84B-A345-8B1FE5D7F7C0}">
      <dsp:nvSpPr>
        <dsp:cNvPr id="0" name=""/>
        <dsp:cNvSpPr/>
      </dsp:nvSpPr>
      <dsp:spPr>
        <a:xfrm>
          <a:off x="2276248" y="1959739"/>
          <a:ext cx="1643516" cy="164351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Öğretim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Programı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İlişkisi</a:t>
          </a:r>
          <a:endParaRPr lang="en-US" sz="2300" kern="1200" dirty="0"/>
        </a:p>
      </dsp:txBody>
      <dsp:txXfrm>
        <a:off x="2516935" y="2200426"/>
        <a:ext cx="1162142" cy="1162142"/>
      </dsp:txXfrm>
    </dsp:sp>
    <dsp:sp modelId="{351B3CAC-A5F0-7C43-B07D-7A96EA9B8E14}">
      <dsp:nvSpPr>
        <dsp:cNvPr id="0" name=""/>
        <dsp:cNvSpPr/>
      </dsp:nvSpPr>
      <dsp:spPr>
        <a:xfrm rot="12900000">
          <a:off x="1217366" y="1672086"/>
          <a:ext cx="1261419" cy="468402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371B46A-5D53-4F4D-AD4B-3D9833854E1D}">
      <dsp:nvSpPr>
        <dsp:cNvPr id="0" name=""/>
        <dsp:cNvSpPr/>
      </dsp:nvSpPr>
      <dsp:spPr>
        <a:xfrm>
          <a:off x="550758" y="919990"/>
          <a:ext cx="1561340" cy="12490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Kalıcı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Öğrenme</a:t>
          </a:r>
          <a:endParaRPr lang="en-US" sz="1800" kern="1200" dirty="0"/>
        </a:p>
      </dsp:txBody>
      <dsp:txXfrm>
        <a:off x="587342" y="956574"/>
        <a:ext cx="1488172" cy="1175904"/>
      </dsp:txXfrm>
    </dsp:sp>
    <dsp:sp modelId="{335A2785-275A-A94C-82B7-E881B4D7CDDF}">
      <dsp:nvSpPr>
        <dsp:cNvPr id="0" name=""/>
        <dsp:cNvSpPr/>
      </dsp:nvSpPr>
      <dsp:spPr>
        <a:xfrm rot="16200000">
          <a:off x="2467296" y="1021413"/>
          <a:ext cx="1261419" cy="468402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2FE5B13-6413-9C40-9E5C-99AC74A0B5A1}">
      <dsp:nvSpPr>
        <dsp:cNvPr id="0" name=""/>
        <dsp:cNvSpPr/>
      </dsp:nvSpPr>
      <dsp:spPr>
        <a:xfrm>
          <a:off x="2317336" y="368"/>
          <a:ext cx="1561340" cy="12490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Somutlaştırma</a:t>
          </a:r>
          <a:endParaRPr lang="en-US" sz="1800" kern="1200" dirty="0"/>
        </a:p>
      </dsp:txBody>
      <dsp:txXfrm>
        <a:off x="2353920" y="36952"/>
        <a:ext cx="1488172" cy="1175904"/>
      </dsp:txXfrm>
    </dsp:sp>
    <dsp:sp modelId="{4A342099-B235-0A4F-BBE3-DD1A13770CFE}">
      <dsp:nvSpPr>
        <dsp:cNvPr id="0" name=""/>
        <dsp:cNvSpPr/>
      </dsp:nvSpPr>
      <dsp:spPr>
        <a:xfrm rot="19500000">
          <a:off x="3717227" y="1672086"/>
          <a:ext cx="1261419" cy="468402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CBCCD33-85EA-7042-AAE0-511A79A2F917}">
      <dsp:nvSpPr>
        <dsp:cNvPr id="0" name=""/>
        <dsp:cNvSpPr/>
      </dsp:nvSpPr>
      <dsp:spPr>
        <a:xfrm>
          <a:off x="4083914" y="919990"/>
          <a:ext cx="1561340" cy="12490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6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Kavram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Öğretimi</a:t>
          </a:r>
          <a:endParaRPr lang="en-US" sz="1800" kern="1200" dirty="0"/>
        </a:p>
      </dsp:txBody>
      <dsp:txXfrm>
        <a:off x="4120498" y="956574"/>
        <a:ext cx="1488172" cy="11759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97FD2C1B-C51A-3643-BE76-C8727DDC47EB}" type="datetimeFigureOut">
              <a:rPr lang="en-US" smtClean="0"/>
              <a:t>18/04/18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D2C1B-C51A-3643-BE76-C8727DDC47EB}" type="datetimeFigureOut">
              <a:rPr lang="en-US" smtClean="0"/>
              <a:t>18/04/18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FD471-E264-AE40-BAFF-EEC84D4131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D2C1B-C51A-3643-BE76-C8727DDC47EB}" type="datetimeFigureOut">
              <a:rPr lang="en-US" smtClean="0"/>
              <a:t>18/04/18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FD471-E264-AE40-BAFF-EEC84D4131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D2C1B-C51A-3643-BE76-C8727DDC47EB}" type="datetimeFigureOut">
              <a:rPr lang="en-US" smtClean="0"/>
              <a:t>18/04/18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FD471-E264-AE40-BAFF-EEC84D4131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D2C1B-C51A-3643-BE76-C8727DDC47EB}" type="datetimeFigureOut">
              <a:rPr lang="en-US" smtClean="0"/>
              <a:t>18/04/18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FD471-E264-AE40-BAFF-EEC84D4131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D2C1B-C51A-3643-BE76-C8727DDC47EB}" type="datetimeFigureOut">
              <a:rPr lang="en-US" smtClean="0"/>
              <a:t>18/04/18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FD471-E264-AE40-BAFF-EEC84D4131B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D2C1B-C51A-3643-BE76-C8727DDC47EB}" type="datetimeFigureOut">
              <a:rPr lang="en-US" smtClean="0"/>
              <a:t>18/04/18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FD471-E264-AE40-BAFF-EEC84D4131B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D2C1B-C51A-3643-BE76-C8727DDC47EB}" type="datetimeFigureOut">
              <a:rPr lang="en-US" smtClean="0"/>
              <a:t>18/04/18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FD471-E264-AE40-BAFF-EEC84D4131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D2C1B-C51A-3643-BE76-C8727DDC47EB}" type="datetimeFigureOut">
              <a:rPr lang="en-US" smtClean="0"/>
              <a:t>18/04/18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FD471-E264-AE40-BAFF-EEC84D4131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97FD2C1B-C51A-3643-BE76-C8727DDC47EB}" type="datetimeFigureOut">
              <a:rPr lang="en-US" smtClean="0"/>
              <a:t>18/04/18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97FD2C1B-C51A-3643-BE76-C8727DDC47EB}" type="datetimeFigureOut">
              <a:rPr lang="en-US" smtClean="0"/>
              <a:t>18/04/18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C52FD471-E264-AE40-BAFF-EEC84D4131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3.jpeg"/><Relationship Id="rId1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7FD2C1B-C51A-3643-BE76-C8727DDC47EB}" type="datetimeFigureOut">
              <a:rPr lang="en-US" smtClean="0"/>
              <a:t>18/04/18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C52FD471-E264-AE40-BAFF-EEC84D4131B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4" Type="http://schemas.openxmlformats.org/officeDocument/2006/relationships/diagramQuickStyle" Target="../diagrams/quickStyle7.xml"/><Relationship Id="rId5" Type="http://schemas.openxmlformats.org/officeDocument/2006/relationships/diagramColors" Target="../diagrams/colors7.xml"/><Relationship Id="rId6" Type="http://schemas.microsoft.com/office/2007/relationships/diagramDrawing" Target="../diagrams/drawing7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4" Type="http://schemas.openxmlformats.org/officeDocument/2006/relationships/diagramQuickStyle" Target="../diagrams/quickStyle8.xml"/><Relationship Id="rId5" Type="http://schemas.openxmlformats.org/officeDocument/2006/relationships/diagramColors" Target="../diagrams/colors8.xml"/><Relationship Id="rId6" Type="http://schemas.microsoft.com/office/2007/relationships/diagramDrawing" Target="../diagrams/drawing8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4" Type="http://schemas.openxmlformats.org/officeDocument/2006/relationships/diagramQuickStyle" Target="../diagrams/quickStyle9.xml"/><Relationship Id="rId5" Type="http://schemas.openxmlformats.org/officeDocument/2006/relationships/diagramColors" Target="../diagrams/colors9.xml"/><Relationship Id="rId6" Type="http://schemas.microsoft.com/office/2007/relationships/diagramDrawing" Target="../diagrams/drawing9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4" Type="http://schemas.openxmlformats.org/officeDocument/2006/relationships/diagramQuickStyle" Target="../diagrams/quickStyle10.xml"/><Relationship Id="rId5" Type="http://schemas.openxmlformats.org/officeDocument/2006/relationships/diagramColors" Target="../diagrams/colors10.xml"/><Relationship Id="rId6" Type="http://schemas.microsoft.com/office/2007/relationships/diagramDrawing" Target="../diagrams/drawing10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4" Type="http://schemas.openxmlformats.org/officeDocument/2006/relationships/diagramQuickStyle" Target="../diagrams/quickStyle11.xml"/><Relationship Id="rId5" Type="http://schemas.openxmlformats.org/officeDocument/2006/relationships/diagramColors" Target="../diagrams/colors11.xml"/><Relationship Id="rId6" Type="http://schemas.microsoft.com/office/2007/relationships/diagramDrawing" Target="../diagrams/drawing1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4" Type="http://schemas.openxmlformats.org/officeDocument/2006/relationships/diagramQuickStyle" Target="../diagrams/quickStyle12.xml"/><Relationship Id="rId5" Type="http://schemas.openxmlformats.org/officeDocument/2006/relationships/diagramColors" Target="../diagrams/colors12.xml"/><Relationship Id="rId6" Type="http://schemas.microsoft.com/office/2007/relationships/diagramDrawing" Target="../diagrams/drawing1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4" Type="http://schemas.openxmlformats.org/officeDocument/2006/relationships/diagramQuickStyle" Target="../diagrams/quickStyle13.xml"/><Relationship Id="rId5" Type="http://schemas.openxmlformats.org/officeDocument/2006/relationships/diagramColors" Target="../diagrams/colors13.xml"/><Relationship Id="rId6" Type="http://schemas.microsoft.com/office/2007/relationships/diagramDrawing" Target="../diagrams/drawing1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4" Type="http://schemas.openxmlformats.org/officeDocument/2006/relationships/diagramQuickStyle" Target="../diagrams/quickStyle14.xml"/><Relationship Id="rId5" Type="http://schemas.openxmlformats.org/officeDocument/2006/relationships/diagramColors" Target="../diagrams/colors14.xml"/><Relationship Id="rId6" Type="http://schemas.microsoft.com/office/2007/relationships/diagramDrawing" Target="../diagrams/drawing1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4"/>
            <a:ext cx="6560828" cy="308913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Oyun</a:t>
            </a:r>
            <a:r>
              <a:rPr lang="en-US" dirty="0" smtClean="0"/>
              <a:t> </a:t>
            </a:r>
            <a:r>
              <a:rPr lang="en-US" dirty="0" err="1" smtClean="0"/>
              <a:t>Öğretimi</a:t>
            </a:r>
            <a:r>
              <a:rPr lang="en-US" dirty="0" smtClean="0"/>
              <a:t>” </a:t>
            </a:r>
            <a:r>
              <a:rPr lang="en-US" dirty="0" err="1" smtClean="0"/>
              <a:t>Dersinin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Bilgiler</a:t>
            </a:r>
            <a:r>
              <a:rPr lang="en-US" dirty="0" smtClean="0"/>
              <a:t> </a:t>
            </a:r>
            <a:r>
              <a:rPr lang="en-US" dirty="0" err="1" smtClean="0"/>
              <a:t>Öğretmen</a:t>
            </a:r>
            <a:r>
              <a:rPr lang="en-US" dirty="0" smtClean="0"/>
              <a:t> </a:t>
            </a:r>
            <a:r>
              <a:rPr lang="en-US" dirty="0" err="1" smtClean="0"/>
              <a:t>Adaylarının</a:t>
            </a:r>
            <a:r>
              <a:rPr lang="en-US" dirty="0" smtClean="0"/>
              <a:t> </a:t>
            </a:r>
            <a:r>
              <a:rPr lang="en-US" dirty="0" err="1" smtClean="0"/>
              <a:t>Mesleki</a:t>
            </a:r>
            <a:r>
              <a:rPr lang="en-US" dirty="0" smtClean="0"/>
              <a:t> </a:t>
            </a:r>
            <a:r>
              <a:rPr lang="en-US" dirty="0" err="1" smtClean="0"/>
              <a:t>Gelişimi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İlişkisinin</a:t>
            </a:r>
            <a:r>
              <a:rPr lang="en-US" dirty="0" smtClean="0"/>
              <a:t> </a:t>
            </a:r>
            <a:r>
              <a:rPr lang="en-US" dirty="0" err="1" smtClean="0"/>
              <a:t>İncelenmesi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99970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Bulgular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8210836"/>
              </p:ext>
            </p:extLst>
          </p:nvPr>
        </p:nvGraphicFramePr>
        <p:xfrm>
          <a:off x="1463040" y="2119257"/>
          <a:ext cx="6196405" cy="3603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976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Bulgular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6203346"/>
              </p:ext>
            </p:extLst>
          </p:nvPr>
        </p:nvGraphicFramePr>
        <p:xfrm>
          <a:off x="1463040" y="2119257"/>
          <a:ext cx="6196405" cy="3603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2306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Bulgular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0648806"/>
              </p:ext>
            </p:extLst>
          </p:nvPr>
        </p:nvGraphicFramePr>
        <p:xfrm>
          <a:off x="1463675" y="2119313"/>
          <a:ext cx="6196013" cy="360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2089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Bulgular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2858309"/>
              </p:ext>
            </p:extLst>
          </p:nvPr>
        </p:nvGraphicFramePr>
        <p:xfrm>
          <a:off x="1463040" y="2119257"/>
          <a:ext cx="6196405" cy="3603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3926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Bulgular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1059527"/>
              </p:ext>
            </p:extLst>
          </p:nvPr>
        </p:nvGraphicFramePr>
        <p:xfrm>
          <a:off x="1463040" y="2119257"/>
          <a:ext cx="6196405" cy="3603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9632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Uygulamaya</a:t>
            </a:r>
            <a:r>
              <a:rPr lang="en-US" dirty="0" smtClean="0"/>
              <a:t> </a:t>
            </a:r>
            <a:r>
              <a:rPr lang="en-US" dirty="0" err="1" smtClean="0"/>
              <a:t>İlişkin</a:t>
            </a:r>
            <a:r>
              <a:rPr lang="en-US" dirty="0" smtClean="0"/>
              <a:t> </a:t>
            </a:r>
            <a:r>
              <a:rPr lang="en-US" dirty="0" err="1" smtClean="0"/>
              <a:t>Görüşler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4883565"/>
              </p:ext>
            </p:extLst>
          </p:nvPr>
        </p:nvGraphicFramePr>
        <p:xfrm>
          <a:off x="1463675" y="2119313"/>
          <a:ext cx="6196013" cy="360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42675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Bulgular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1359630"/>
              </p:ext>
            </p:extLst>
          </p:nvPr>
        </p:nvGraphicFramePr>
        <p:xfrm>
          <a:off x="1463040" y="2119257"/>
          <a:ext cx="6196405" cy="3603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1093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Bulgular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2382082"/>
              </p:ext>
            </p:extLst>
          </p:nvPr>
        </p:nvGraphicFramePr>
        <p:xfrm>
          <a:off x="1463040" y="2119257"/>
          <a:ext cx="6196405" cy="3603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9055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Sonuç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Oyun</a:t>
            </a:r>
            <a:r>
              <a:rPr lang="en-US" dirty="0" smtClean="0"/>
              <a:t> </a:t>
            </a:r>
            <a:r>
              <a:rPr lang="en-US" dirty="0" err="1" smtClean="0"/>
              <a:t>öğretimi</a:t>
            </a:r>
            <a:r>
              <a:rPr lang="en-US" dirty="0" smtClean="0"/>
              <a:t> </a:t>
            </a:r>
            <a:r>
              <a:rPr lang="en-US" dirty="0" err="1" smtClean="0"/>
              <a:t>dersinin</a:t>
            </a:r>
            <a:r>
              <a:rPr lang="en-US" dirty="0" smtClean="0"/>
              <a:t>, </a:t>
            </a:r>
            <a:r>
              <a:rPr lang="en-US" dirty="0" err="1" smtClean="0"/>
              <a:t>öğretmen</a:t>
            </a:r>
            <a:r>
              <a:rPr lang="en-US" dirty="0" smtClean="0"/>
              <a:t> </a:t>
            </a:r>
            <a:r>
              <a:rPr lang="en-US" dirty="0" err="1" smtClean="0"/>
              <a:t>adaylarının</a:t>
            </a:r>
            <a:r>
              <a:rPr lang="en-US" dirty="0" smtClean="0"/>
              <a:t> </a:t>
            </a:r>
            <a:r>
              <a:rPr lang="en-US" dirty="0" err="1" smtClean="0"/>
              <a:t>kişisel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mesleki</a:t>
            </a:r>
            <a:r>
              <a:rPr lang="en-US" dirty="0" smtClean="0"/>
              <a:t> </a:t>
            </a:r>
            <a:r>
              <a:rPr lang="en-US" dirty="0" err="1" smtClean="0"/>
              <a:t>gelişimlerine</a:t>
            </a:r>
            <a:r>
              <a:rPr lang="en-US" dirty="0" smtClean="0"/>
              <a:t> </a:t>
            </a:r>
            <a:r>
              <a:rPr lang="en-US" dirty="0" err="1" smtClean="0"/>
              <a:t>katkı</a:t>
            </a:r>
            <a:r>
              <a:rPr lang="en-US" dirty="0" smtClean="0"/>
              <a:t> </a:t>
            </a:r>
            <a:r>
              <a:rPr lang="en-US" dirty="0" err="1" smtClean="0"/>
              <a:t>getirdiği</a:t>
            </a:r>
            <a:r>
              <a:rPr lang="en-US" dirty="0" smtClean="0"/>
              <a:t>,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 </a:t>
            </a:r>
            <a:r>
              <a:rPr lang="en-US" dirty="0" err="1"/>
              <a:t>O</a:t>
            </a:r>
            <a:r>
              <a:rPr lang="en-US" dirty="0" err="1" smtClean="0"/>
              <a:t>yun</a:t>
            </a:r>
            <a:r>
              <a:rPr lang="en-US" dirty="0" smtClean="0"/>
              <a:t> </a:t>
            </a:r>
            <a:r>
              <a:rPr lang="en-US" dirty="0" err="1" smtClean="0"/>
              <a:t>öğretimi</a:t>
            </a:r>
            <a:r>
              <a:rPr lang="en-US" dirty="0" smtClean="0"/>
              <a:t> </a:t>
            </a:r>
            <a:r>
              <a:rPr lang="en-US" dirty="0" err="1" smtClean="0"/>
              <a:t>dersi</a:t>
            </a:r>
            <a:r>
              <a:rPr lang="en-US" dirty="0" smtClean="0"/>
              <a:t> </a:t>
            </a:r>
            <a:r>
              <a:rPr lang="en-US" dirty="0" err="1" smtClean="0"/>
              <a:t>kapsamında</a:t>
            </a:r>
            <a:r>
              <a:rPr lang="en-US" dirty="0" smtClean="0"/>
              <a:t> </a:t>
            </a:r>
            <a:r>
              <a:rPr lang="en-US" dirty="0" err="1" smtClean="0"/>
              <a:t>yapılan</a:t>
            </a:r>
            <a:r>
              <a:rPr lang="en-US" dirty="0" smtClean="0"/>
              <a:t>   </a:t>
            </a:r>
            <a:r>
              <a:rPr lang="en-US" dirty="0" err="1" smtClean="0"/>
              <a:t>uygulamalardan</a:t>
            </a:r>
            <a:r>
              <a:rPr lang="en-US" dirty="0" smtClean="0"/>
              <a:t> </a:t>
            </a:r>
            <a:r>
              <a:rPr lang="en-US" dirty="0" err="1" smtClean="0"/>
              <a:t>hareketle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kalıcı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eğlenceli</a:t>
            </a:r>
            <a:r>
              <a:rPr lang="en-US" dirty="0" smtClean="0"/>
              <a:t> </a:t>
            </a:r>
            <a:r>
              <a:rPr lang="en-US" dirty="0" err="1" smtClean="0"/>
              <a:t>öğrenmelerin</a:t>
            </a:r>
            <a:r>
              <a:rPr lang="en-US" dirty="0" smtClean="0"/>
              <a:t> </a:t>
            </a:r>
            <a:r>
              <a:rPr lang="en-US" dirty="0" err="1" smtClean="0"/>
              <a:t>gerçekleştiği</a:t>
            </a:r>
            <a:r>
              <a:rPr lang="en-US" dirty="0"/>
              <a:t>,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66843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Sonuç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Öğretmen</a:t>
            </a:r>
            <a:r>
              <a:rPr lang="en-US" dirty="0" smtClean="0"/>
              <a:t> </a:t>
            </a:r>
            <a:r>
              <a:rPr lang="en-US" dirty="0" err="1" smtClean="0"/>
              <a:t>adaylarının</a:t>
            </a:r>
            <a:r>
              <a:rPr lang="en-US" dirty="0" smtClean="0"/>
              <a:t>, </a:t>
            </a:r>
            <a:r>
              <a:rPr lang="en-US" dirty="0" err="1" smtClean="0"/>
              <a:t>oyun</a:t>
            </a:r>
            <a:r>
              <a:rPr lang="en-US" dirty="0" smtClean="0"/>
              <a:t> </a:t>
            </a:r>
            <a:r>
              <a:rPr lang="en-US" dirty="0" err="1" smtClean="0"/>
              <a:t>öğretimi</a:t>
            </a:r>
            <a:r>
              <a:rPr lang="en-US" dirty="0" smtClean="0"/>
              <a:t> </a:t>
            </a:r>
            <a:r>
              <a:rPr lang="en-US" dirty="0" err="1" smtClean="0"/>
              <a:t>dersinde</a:t>
            </a:r>
            <a:r>
              <a:rPr lang="en-US" dirty="0" smtClean="0"/>
              <a:t> </a:t>
            </a:r>
            <a:r>
              <a:rPr lang="en-US" dirty="0" err="1" smtClean="0"/>
              <a:t>edindikleri</a:t>
            </a:r>
            <a:r>
              <a:rPr lang="en-US" dirty="0" smtClean="0"/>
              <a:t> </a:t>
            </a:r>
            <a:r>
              <a:rPr lang="en-US" dirty="0" err="1" smtClean="0"/>
              <a:t>becerileri</a:t>
            </a:r>
            <a:r>
              <a:rPr lang="en-US" dirty="0" smtClean="0"/>
              <a:t> </a:t>
            </a:r>
            <a:r>
              <a:rPr lang="en-US" dirty="0" err="1" smtClean="0"/>
              <a:t>mesleki</a:t>
            </a:r>
            <a:r>
              <a:rPr lang="en-US" dirty="0" smtClean="0"/>
              <a:t> </a:t>
            </a:r>
            <a:r>
              <a:rPr lang="en-US" dirty="0" err="1" smtClean="0"/>
              <a:t>yaşamlarına</a:t>
            </a:r>
            <a:r>
              <a:rPr lang="en-US" dirty="0" smtClean="0"/>
              <a:t> </a:t>
            </a:r>
            <a:r>
              <a:rPr lang="en-US" dirty="0" err="1" smtClean="0"/>
              <a:t>aktarabilecekleri</a:t>
            </a:r>
            <a:r>
              <a:rPr lang="en-US" dirty="0" smtClean="0"/>
              <a:t>, 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Öğrenim</a:t>
            </a:r>
            <a:r>
              <a:rPr lang="en-US" dirty="0" smtClean="0"/>
              <a:t> </a:t>
            </a:r>
            <a:r>
              <a:rPr lang="en-US" dirty="0" err="1" smtClean="0"/>
              <a:t>düzeyleri</a:t>
            </a:r>
            <a:r>
              <a:rPr lang="en-US" dirty="0" smtClean="0"/>
              <a:t> </a:t>
            </a:r>
            <a:r>
              <a:rPr lang="en-US" dirty="0" err="1" smtClean="0"/>
              <a:t>arttıkça</a:t>
            </a:r>
            <a:r>
              <a:rPr lang="en-US" dirty="0"/>
              <a:t> </a:t>
            </a:r>
            <a:r>
              <a:rPr lang="en-US" dirty="0" err="1" smtClean="0"/>
              <a:t>öğretmen</a:t>
            </a:r>
            <a:r>
              <a:rPr lang="en-US" dirty="0" smtClean="0"/>
              <a:t> </a:t>
            </a:r>
            <a:r>
              <a:rPr lang="en-US" dirty="0" err="1" smtClean="0"/>
              <a:t>adaylarının</a:t>
            </a:r>
            <a:r>
              <a:rPr lang="en-US" dirty="0" smtClean="0"/>
              <a:t>; </a:t>
            </a:r>
            <a:r>
              <a:rPr lang="en-US" dirty="0" err="1" smtClean="0"/>
              <a:t>oyun</a:t>
            </a:r>
            <a:r>
              <a:rPr lang="en-US" dirty="0" smtClean="0"/>
              <a:t> </a:t>
            </a:r>
            <a:r>
              <a:rPr lang="en-US" dirty="0" err="1" smtClean="0"/>
              <a:t>öğretiminde</a:t>
            </a:r>
            <a:r>
              <a:rPr lang="en-US" dirty="0" smtClean="0"/>
              <a:t> </a:t>
            </a:r>
            <a:r>
              <a:rPr lang="en-US" dirty="0" err="1" smtClean="0"/>
              <a:t>ediniş</a:t>
            </a:r>
            <a:r>
              <a:rPr lang="en-US" dirty="0" smtClean="0"/>
              <a:t> </a:t>
            </a:r>
            <a:r>
              <a:rPr lang="en-US" dirty="0" err="1" smtClean="0"/>
              <a:t>oldukları</a:t>
            </a:r>
            <a:r>
              <a:rPr lang="en-US" dirty="0" smtClean="0"/>
              <a:t> </a:t>
            </a:r>
            <a:r>
              <a:rPr lang="en-US" dirty="0" err="1" smtClean="0"/>
              <a:t>bilgileri</a:t>
            </a:r>
            <a:r>
              <a:rPr lang="en-US" dirty="0" smtClean="0"/>
              <a:t> </a:t>
            </a:r>
            <a:r>
              <a:rPr lang="en-US" dirty="0" err="1" smtClean="0"/>
              <a:t>öğretmenlik</a:t>
            </a:r>
            <a:r>
              <a:rPr lang="en-US" dirty="0" smtClean="0"/>
              <a:t> </a:t>
            </a:r>
            <a:r>
              <a:rPr lang="en-US" dirty="0" err="1" smtClean="0"/>
              <a:t>uygulamalarına</a:t>
            </a:r>
            <a:r>
              <a:rPr lang="en-US" dirty="0" smtClean="0"/>
              <a:t> </a:t>
            </a:r>
            <a:r>
              <a:rPr lang="en-US" dirty="0" err="1" smtClean="0"/>
              <a:t>aktarabildikleri</a:t>
            </a:r>
            <a:r>
              <a:rPr lang="en-US" dirty="0" smtClean="0"/>
              <a:t> </a:t>
            </a:r>
            <a:r>
              <a:rPr lang="en-US" dirty="0" err="1" smtClean="0"/>
              <a:t>sonuçlarına</a:t>
            </a:r>
            <a:r>
              <a:rPr lang="en-US" dirty="0" smtClean="0"/>
              <a:t> </a:t>
            </a:r>
            <a:r>
              <a:rPr lang="en-US" dirty="0" err="1" smtClean="0"/>
              <a:t>ulaşılmıştır</a:t>
            </a:r>
            <a:r>
              <a:rPr lang="en-US" dirty="0" smtClean="0"/>
              <a:t>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467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Dersin</a:t>
            </a:r>
            <a:r>
              <a:rPr lang="en-US" dirty="0" smtClean="0"/>
              <a:t> </a:t>
            </a:r>
            <a:r>
              <a:rPr lang="en-US" dirty="0" err="1" smtClean="0"/>
              <a:t>Amacı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2578536"/>
              </p:ext>
            </p:extLst>
          </p:nvPr>
        </p:nvGraphicFramePr>
        <p:xfrm>
          <a:off x="1463040" y="2119257"/>
          <a:ext cx="6196405" cy="3603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901315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Öneriler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Oyun</a:t>
            </a:r>
            <a:r>
              <a:rPr lang="en-US" dirty="0" smtClean="0"/>
              <a:t> </a:t>
            </a:r>
            <a:r>
              <a:rPr lang="en-US" dirty="0" err="1" smtClean="0"/>
              <a:t>öğretimi</a:t>
            </a:r>
            <a:r>
              <a:rPr lang="en-US" dirty="0" smtClean="0"/>
              <a:t> </a:t>
            </a:r>
            <a:r>
              <a:rPr lang="en-US" dirty="0" err="1" smtClean="0"/>
              <a:t>dersinin</a:t>
            </a:r>
            <a:r>
              <a:rPr lang="en-US" dirty="0" smtClean="0"/>
              <a:t> </a:t>
            </a:r>
            <a:r>
              <a:rPr lang="en-US" dirty="0" err="1" smtClean="0"/>
              <a:t>bağdaşık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/>
              <a:t>b</a:t>
            </a:r>
            <a:r>
              <a:rPr lang="en-US" dirty="0" err="1" smtClean="0"/>
              <a:t>irinci</a:t>
            </a:r>
            <a:r>
              <a:rPr lang="en-US" dirty="0" smtClean="0"/>
              <a:t> </a:t>
            </a:r>
            <a:r>
              <a:rPr lang="en-US" dirty="0" err="1" smtClean="0"/>
              <a:t>sınıfta</a:t>
            </a:r>
            <a:r>
              <a:rPr lang="en-US" dirty="0" smtClean="0"/>
              <a:t> </a:t>
            </a:r>
            <a:r>
              <a:rPr lang="en-US" dirty="0" err="1" smtClean="0"/>
              <a:t>iletişim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etkileşim</a:t>
            </a:r>
            <a:r>
              <a:rPr lang="en-US" dirty="0" smtClean="0"/>
              <a:t> </a:t>
            </a:r>
            <a:r>
              <a:rPr lang="en-US" dirty="0" err="1" smtClean="0"/>
              <a:t>amaçlı</a:t>
            </a:r>
            <a:r>
              <a:rPr lang="en-US" dirty="0" smtClean="0"/>
              <a:t>, </a:t>
            </a:r>
            <a:r>
              <a:rPr lang="en-US" dirty="0" err="1"/>
              <a:t>d</a:t>
            </a:r>
            <a:r>
              <a:rPr lang="en-US" dirty="0" err="1" smtClean="0"/>
              <a:t>ördüncü</a:t>
            </a:r>
            <a:r>
              <a:rPr lang="en-US" dirty="0" smtClean="0"/>
              <a:t> </a:t>
            </a:r>
            <a:r>
              <a:rPr lang="en-US" dirty="0" err="1" smtClean="0"/>
              <a:t>sınıfta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</a:t>
            </a:r>
            <a:r>
              <a:rPr lang="en-US" dirty="0" err="1" smtClean="0"/>
              <a:t>mesleki</a:t>
            </a:r>
            <a:r>
              <a:rPr lang="en-US" dirty="0" smtClean="0"/>
              <a:t> </a:t>
            </a:r>
            <a:r>
              <a:rPr lang="en-US" dirty="0" err="1" smtClean="0"/>
              <a:t>uygulamalarda</a:t>
            </a:r>
            <a:r>
              <a:rPr lang="en-US" dirty="0" smtClean="0"/>
              <a:t> </a:t>
            </a:r>
            <a:r>
              <a:rPr lang="en-US" dirty="0" err="1" smtClean="0"/>
              <a:t>kullanılma</a:t>
            </a:r>
            <a:r>
              <a:rPr lang="en-US" dirty="0" smtClean="0"/>
              <a:t> </a:t>
            </a:r>
            <a:r>
              <a:rPr lang="en-US" dirty="0" err="1" smtClean="0"/>
              <a:t>amaçlı</a:t>
            </a:r>
            <a:r>
              <a:rPr lang="en-US" dirty="0" smtClean="0"/>
              <a:t> </a:t>
            </a:r>
            <a:r>
              <a:rPr lang="en-US" dirty="0" err="1" smtClean="0"/>
              <a:t>olmak</a:t>
            </a:r>
            <a:r>
              <a:rPr lang="en-US" dirty="0" smtClean="0"/>
              <a:t> </a:t>
            </a:r>
            <a:r>
              <a:rPr lang="en-US" dirty="0" err="1" smtClean="0"/>
              <a:t>üzere</a:t>
            </a:r>
            <a:r>
              <a:rPr lang="en-US" dirty="0" smtClean="0"/>
              <a:t> </a:t>
            </a:r>
            <a:r>
              <a:rPr lang="en-US" dirty="0" err="1" smtClean="0"/>
              <a:t>programlarda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alması</a:t>
            </a:r>
            <a:r>
              <a:rPr lang="en-US" dirty="0" smtClean="0"/>
              <a:t>,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1291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Öneriler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Öğretim</a:t>
            </a:r>
            <a:r>
              <a:rPr lang="en-US" dirty="0" smtClean="0"/>
              <a:t> </a:t>
            </a:r>
            <a:r>
              <a:rPr lang="en-US" dirty="0" err="1"/>
              <a:t>programında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 smtClean="0"/>
              <a:t>sıkışıklığın</a:t>
            </a:r>
            <a:r>
              <a:rPr lang="en-US" dirty="0" smtClean="0"/>
              <a:t>, “</a:t>
            </a:r>
            <a:r>
              <a:rPr lang="en-US" dirty="0" err="1" smtClean="0"/>
              <a:t>oyun</a:t>
            </a:r>
            <a:r>
              <a:rPr lang="en-US" dirty="0" smtClean="0"/>
              <a:t>”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 smtClean="0"/>
              <a:t>öğrencilerin</a:t>
            </a:r>
            <a:r>
              <a:rPr lang="en-US" dirty="0" smtClean="0"/>
              <a:t> </a:t>
            </a:r>
            <a:r>
              <a:rPr lang="en-US" dirty="0" err="1" smtClean="0"/>
              <a:t>etkin</a:t>
            </a:r>
            <a:r>
              <a:rPr lang="en-US" dirty="0" smtClean="0"/>
              <a:t> </a:t>
            </a:r>
            <a:r>
              <a:rPr lang="en-US" dirty="0" err="1"/>
              <a:t>katılım</a:t>
            </a:r>
            <a:r>
              <a:rPr lang="en-US" dirty="0"/>
              <a:t> </a:t>
            </a:r>
            <a:r>
              <a:rPr lang="en-US" dirty="0" err="1" smtClean="0"/>
              <a:t>sağlanabileceği</a:t>
            </a:r>
            <a:r>
              <a:rPr lang="en-US" dirty="0" smtClean="0"/>
              <a:t> </a:t>
            </a:r>
            <a:r>
              <a:rPr lang="en-US" dirty="0" err="1"/>
              <a:t>yaklaşımlar</a:t>
            </a:r>
            <a:r>
              <a:rPr lang="en-US" dirty="0"/>
              <a:t> </a:t>
            </a:r>
            <a:r>
              <a:rPr lang="en-US" dirty="0" err="1"/>
              <a:t>dikkate</a:t>
            </a:r>
            <a:r>
              <a:rPr lang="en-US" dirty="0"/>
              <a:t> </a:t>
            </a:r>
            <a:r>
              <a:rPr lang="en-US" dirty="0" err="1"/>
              <a:t>alınarak</a:t>
            </a:r>
            <a:r>
              <a:rPr lang="en-US" dirty="0"/>
              <a:t>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 smtClean="0"/>
              <a:t>yapılandırılması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dirty="0" err="1" smtClean="0"/>
              <a:t>Okul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sınıf</a:t>
            </a:r>
            <a:r>
              <a:rPr lang="en-US" dirty="0" smtClean="0"/>
              <a:t> </a:t>
            </a:r>
            <a:r>
              <a:rPr lang="en-US" dirty="0" err="1" smtClean="0"/>
              <a:t>şartlarının</a:t>
            </a:r>
            <a:r>
              <a:rPr lang="en-US" dirty="0" smtClean="0"/>
              <a:t> </a:t>
            </a:r>
            <a:r>
              <a:rPr lang="en-US" dirty="0" err="1" smtClean="0"/>
              <a:t>uygun</a:t>
            </a:r>
            <a:r>
              <a:rPr lang="en-US" dirty="0" smtClean="0"/>
              <a:t> hale </a:t>
            </a:r>
            <a:r>
              <a:rPr lang="en-US" dirty="0" err="1" smtClean="0"/>
              <a:t>getirilmesi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anlayışla</a:t>
            </a:r>
            <a:r>
              <a:rPr lang="en-US" dirty="0" smtClean="0"/>
              <a:t> </a:t>
            </a:r>
            <a:r>
              <a:rPr lang="en-US" dirty="0" err="1" smtClean="0"/>
              <a:t>yapılandırılması</a:t>
            </a:r>
            <a:r>
              <a:rPr lang="en-US" dirty="0" smtClean="0"/>
              <a:t> </a:t>
            </a:r>
            <a:r>
              <a:rPr lang="en-US" dirty="0" err="1" smtClean="0"/>
              <a:t>önerilmektedir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7304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err="1"/>
              <a:t>Dinlediğiniz</a:t>
            </a:r>
            <a:r>
              <a:rPr lang="en-US" sz="4800" dirty="0"/>
              <a:t> </a:t>
            </a:r>
            <a:r>
              <a:rPr lang="en-US" sz="4800" dirty="0" err="1"/>
              <a:t>için</a:t>
            </a: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 err="1"/>
              <a:t>Teşekkür</a:t>
            </a:r>
            <a:r>
              <a:rPr lang="en-US" sz="4800" dirty="0"/>
              <a:t> </a:t>
            </a:r>
            <a:r>
              <a:rPr lang="en-US" sz="4800" dirty="0" err="1"/>
              <a:t>Ederim</a:t>
            </a:r>
            <a:r>
              <a:rPr lang="en-US" sz="4800" dirty="0"/>
              <a:t> </a:t>
            </a:r>
            <a:r>
              <a:rPr lang="en-US" sz="4800" dirty="0">
                <a:sym typeface="Wingdings"/>
              </a:rPr>
              <a:t>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9288806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Oyun</a:t>
            </a:r>
            <a:r>
              <a:rPr lang="en-US" dirty="0" smtClean="0"/>
              <a:t> </a:t>
            </a:r>
            <a:r>
              <a:rPr lang="en-US" dirty="0" err="1" smtClean="0"/>
              <a:t>Öğretimi</a:t>
            </a:r>
            <a:r>
              <a:rPr lang="en-US" dirty="0" smtClean="0"/>
              <a:t> </a:t>
            </a:r>
            <a:r>
              <a:rPr lang="en-US" dirty="0" err="1" smtClean="0"/>
              <a:t>Ders</a:t>
            </a:r>
            <a:r>
              <a:rPr lang="en-US" dirty="0" smtClean="0"/>
              <a:t> </a:t>
            </a:r>
            <a:r>
              <a:rPr lang="en-US" dirty="0" err="1" smtClean="0"/>
              <a:t>Anlayışları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9358543"/>
              </p:ext>
            </p:extLst>
          </p:nvPr>
        </p:nvGraphicFramePr>
        <p:xfrm>
          <a:off x="1463040" y="2119257"/>
          <a:ext cx="6196405" cy="3603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300962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Oyun</a:t>
            </a:r>
            <a:r>
              <a:rPr lang="en-US" dirty="0"/>
              <a:t> </a:t>
            </a:r>
            <a:r>
              <a:rPr lang="en-US" dirty="0" err="1"/>
              <a:t>Ciddi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 mi?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 smtClean="0"/>
              <a:t>Uygulama</a:t>
            </a:r>
            <a:r>
              <a:rPr lang="en-US" sz="2800" dirty="0" smtClean="0"/>
              <a:t> </a:t>
            </a:r>
            <a:r>
              <a:rPr lang="en-US" sz="2800" dirty="0" err="1" smtClean="0"/>
              <a:t>Ortamları</a:t>
            </a:r>
            <a:r>
              <a:rPr lang="is-IS" sz="2800" dirty="0" smtClean="0"/>
              <a:t>…</a:t>
            </a:r>
          </a:p>
          <a:p>
            <a:r>
              <a:rPr lang="is-IS" sz="2800" dirty="0" smtClean="0"/>
              <a:t>Meslektaşların bakışı...</a:t>
            </a:r>
          </a:p>
          <a:p>
            <a:r>
              <a:rPr lang="en-US" sz="2800" dirty="0" smtClean="0"/>
              <a:t>H</a:t>
            </a:r>
            <a:r>
              <a:rPr lang="is-IS" sz="2800" dirty="0" smtClean="0"/>
              <a:t>er öğretmen adayı dersi seçmeye </a:t>
            </a:r>
          </a:p>
          <a:p>
            <a:pPr marL="0" indent="0">
              <a:buNone/>
            </a:pPr>
            <a:r>
              <a:rPr lang="is-IS" sz="2800" dirty="0"/>
              <a:t> </a:t>
            </a:r>
            <a:r>
              <a:rPr lang="is-IS" sz="2800" dirty="0" smtClean="0"/>
              <a:t> gönüllü mü?</a:t>
            </a:r>
          </a:p>
          <a:p>
            <a:r>
              <a:rPr lang="is-IS" sz="2800" dirty="0"/>
              <a:t> </a:t>
            </a:r>
            <a:r>
              <a:rPr lang="is-IS" sz="2800" dirty="0" smtClean="0"/>
              <a:t>Her eğitim fakültesinde “Oyun Öğretimi” dersi var mı ?</a:t>
            </a:r>
          </a:p>
          <a:p>
            <a:pPr marL="0" indent="0">
              <a:buNone/>
            </a:pPr>
            <a:endParaRPr lang="is-I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27266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Bilgileri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3853999"/>
              </p:ext>
            </p:extLst>
          </p:nvPr>
        </p:nvGraphicFramePr>
        <p:xfrm>
          <a:off x="1463675" y="2119313"/>
          <a:ext cx="6196013" cy="360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092895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Grubu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6594615"/>
              </p:ext>
            </p:extLst>
          </p:nvPr>
        </p:nvGraphicFramePr>
        <p:xfrm>
          <a:off x="1463040" y="2119257"/>
          <a:ext cx="6196405" cy="3603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4276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Amacı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/>
              <a:t>kapsamında</a:t>
            </a:r>
            <a:r>
              <a:rPr lang="en-US" dirty="0"/>
              <a:t>; Ankara </a:t>
            </a:r>
            <a:r>
              <a:rPr lang="en-US" dirty="0" err="1"/>
              <a:t>Üniversitesi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Bilgiler</a:t>
            </a:r>
            <a:r>
              <a:rPr lang="en-US" dirty="0"/>
              <a:t> </a:t>
            </a:r>
            <a:r>
              <a:rPr lang="en-US" dirty="0" err="1"/>
              <a:t>Öğretmenliği</a:t>
            </a:r>
            <a:r>
              <a:rPr lang="en-US" dirty="0"/>
              <a:t> Ana </a:t>
            </a:r>
            <a:r>
              <a:rPr lang="en-US" dirty="0" err="1"/>
              <a:t>Bilim</a:t>
            </a:r>
            <a:r>
              <a:rPr lang="en-US" dirty="0"/>
              <a:t> Dalı </a:t>
            </a:r>
            <a:r>
              <a:rPr lang="en-US" dirty="0" err="1"/>
              <a:t>ikinci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r>
              <a:rPr lang="en-US" dirty="0"/>
              <a:t> </a:t>
            </a:r>
            <a:r>
              <a:rPr lang="en-US" dirty="0" err="1"/>
              <a:t>seçmeli</a:t>
            </a:r>
            <a:r>
              <a:rPr lang="en-US" dirty="0"/>
              <a:t> </a:t>
            </a:r>
            <a:r>
              <a:rPr lang="en-US" dirty="0" err="1"/>
              <a:t>dersi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“</a:t>
            </a:r>
            <a:r>
              <a:rPr lang="en-US" dirty="0" err="1"/>
              <a:t>Oyun</a:t>
            </a:r>
            <a:r>
              <a:rPr lang="en-US" dirty="0"/>
              <a:t> </a:t>
            </a:r>
            <a:r>
              <a:rPr lang="en-US" dirty="0" err="1"/>
              <a:t>öğretimi</a:t>
            </a:r>
            <a:r>
              <a:rPr lang="en-US" dirty="0"/>
              <a:t>” </a:t>
            </a:r>
            <a:r>
              <a:rPr lang="en-US" dirty="0" err="1"/>
              <a:t>dersini</a:t>
            </a:r>
            <a:r>
              <a:rPr lang="en-US" dirty="0"/>
              <a:t> </a:t>
            </a:r>
            <a:r>
              <a:rPr lang="en-US" dirty="0" err="1"/>
              <a:t>seçen</a:t>
            </a:r>
            <a:r>
              <a:rPr lang="en-US" dirty="0"/>
              <a:t> </a:t>
            </a:r>
            <a:r>
              <a:rPr lang="en-US" dirty="0" err="1"/>
              <a:t>öğretmen</a:t>
            </a:r>
            <a:r>
              <a:rPr lang="en-US" dirty="0"/>
              <a:t> </a:t>
            </a:r>
            <a:r>
              <a:rPr lang="en-US" dirty="0" err="1"/>
              <a:t>adaylarının</a:t>
            </a:r>
            <a:r>
              <a:rPr lang="en-US" dirty="0"/>
              <a:t>, </a:t>
            </a:r>
            <a:r>
              <a:rPr lang="en-US" dirty="0" err="1"/>
              <a:t>ders</a:t>
            </a:r>
            <a:r>
              <a:rPr lang="en-US" dirty="0"/>
              <a:t> </a:t>
            </a:r>
            <a:r>
              <a:rPr lang="en-US" dirty="0" err="1"/>
              <a:t>içeriğinin</a:t>
            </a:r>
            <a:r>
              <a:rPr lang="en-US" dirty="0"/>
              <a:t> </a:t>
            </a:r>
            <a:r>
              <a:rPr lang="en-US" dirty="0" err="1"/>
              <a:t>mesleki</a:t>
            </a:r>
            <a:r>
              <a:rPr lang="en-US" dirty="0"/>
              <a:t> </a:t>
            </a:r>
            <a:r>
              <a:rPr lang="en-US" dirty="0" err="1"/>
              <a:t>gelişimlerine</a:t>
            </a:r>
            <a:r>
              <a:rPr lang="en-US" dirty="0"/>
              <a:t> </a:t>
            </a:r>
            <a:r>
              <a:rPr lang="en-US" dirty="0" err="1"/>
              <a:t>yönelik</a:t>
            </a:r>
            <a:r>
              <a:rPr lang="en-US" dirty="0"/>
              <a:t> </a:t>
            </a:r>
            <a:r>
              <a:rPr lang="en-US" dirty="0" err="1"/>
              <a:t>katkısını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koymak</a:t>
            </a:r>
            <a:r>
              <a:rPr lang="en-US" dirty="0"/>
              <a:t> </a:t>
            </a:r>
            <a:r>
              <a:rPr lang="en-US" dirty="0" err="1"/>
              <a:t>amaçlanmıştır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45740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Bulgular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0643105"/>
              </p:ext>
            </p:extLst>
          </p:nvPr>
        </p:nvGraphicFramePr>
        <p:xfrm>
          <a:off x="1463040" y="2119257"/>
          <a:ext cx="6196405" cy="3603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66726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Bulgular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7317112"/>
              </p:ext>
            </p:extLst>
          </p:nvPr>
        </p:nvGraphicFramePr>
        <p:xfrm>
          <a:off x="1463040" y="2119257"/>
          <a:ext cx="6196405" cy="3603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8044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Pushpin.thmx</Template>
  <TotalTime>588</TotalTime>
  <Words>608</Words>
  <Application>Microsoft Macintosh PowerPoint</Application>
  <PresentationFormat>On-screen Show (4:3)</PresentationFormat>
  <Paragraphs>87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Pushpin</vt:lpstr>
      <vt:lpstr>“Oyun Öğretimi” Dersinin Sosyal Bilgiler Öğretmen Adaylarının Mesleki Gelişimi ile İlişkisinin İncelenmesi</vt:lpstr>
      <vt:lpstr>Dersin Amacı</vt:lpstr>
      <vt:lpstr>Oyun Öğretimi Ders Anlayışları</vt:lpstr>
      <vt:lpstr>Oyun Ciddi bir iş mi? </vt:lpstr>
      <vt:lpstr>Araştırma Bilgileri</vt:lpstr>
      <vt:lpstr>Araştırma Grubu</vt:lpstr>
      <vt:lpstr>Çalışma Amacı</vt:lpstr>
      <vt:lpstr>Bulgular</vt:lpstr>
      <vt:lpstr>Bulgular</vt:lpstr>
      <vt:lpstr>Bulgular</vt:lpstr>
      <vt:lpstr>Bulgular</vt:lpstr>
      <vt:lpstr>Bulgular</vt:lpstr>
      <vt:lpstr>Bulgular</vt:lpstr>
      <vt:lpstr>Bulgular</vt:lpstr>
      <vt:lpstr>Uygulamaya İlişkin Görüşler</vt:lpstr>
      <vt:lpstr>Bulgular</vt:lpstr>
      <vt:lpstr>Bulgular</vt:lpstr>
      <vt:lpstr>Sonuç</vt:lpstr>
      <vt:lpstr>Sonuç</vt:lpstr>
      <vt:lpstr>Öneriler</vt:lpstr>
      <vt:lpstr>Öneriler</vt:lpstr>
      <vt:lpstr>PowerPoint Presentation</vt:lpstr>
    </vt:vector>
  </TitlesOfParts>
  <Company>ankara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“Oyun Öğretimi” Dersinin Sosyal Bilgiler Öğretmen Adaylarının Mesleki Gelişimi ile İlişkisinin İncelenmesi</dc:title>
  <dc:creator>zeki özen</dc:creator>
  <cp:lastModifiedBy>zeki özen</cp:lastModifiedBy>
  <cp:revision>24</cp:revision>
  <dcterms:created xsi:type="dcterms:W3CDTF">2018-04-18T18:52:34Z</dcterms:created>
  <dcterms:modified xsi:type="dcterms:W3CDTF">2018-04-19T04:41:03Z</dcterms:modified>
</cp:coreProperties>
</file>