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FBCE74D-FA6F-49E8-98C7-6498454800CF}"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1311574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BCE74D-FA6F-49E8-98C7-6498454800CF}"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905743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BCE74D-FA6F-49E8-98C7-6498454800CF}"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3204879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BCE74D-FA6F-49E8-98C7-6498454800CF}"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3777708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FBCE74D-FA6F-49E8-98C7-6498454800CF}"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1029169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FBCE74D-FA6F-49E8-98C7-6498454800CF}"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2603016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FBCE74D-FA6F-49E8-98C7-6498454800CF}"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1873588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FBCE74D-FA6F-49E8-98C7-6498454800CF}"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468367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FBCE74D-FA6F-49E8-98C7-6498454800CF}"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242408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FBCE74D-FA6F-49E8-98C7-6498454800CF}"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3181206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FBCE74D-FA6F-49E8-98C7-6498454800CF}"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1966228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BCE74D-FA6F-49E8-98C7-6498454800CF}" type="datetimeFigureOut">
              <a:rPr lang="tr-TR" smtClean="0"/>
              <a:t>30.11.2017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3E4356-3AB5-4FA7-B548-A64493ECEDCB}" type="slidenum">
              <a:rPr lang="tr-TR" smtClean="0"/>
              <a:t>‹#›</a:t>
            </a:fld>
            <a:endParaRPr lang="tr-TR"/>
          </a:p>
        </p:txBody>
      </p:sp>
    </p:spTree>
    <p:extLst>
      <p:ext uri="{BB962C8B-B14F-4D97-AF65-F5344CB8AC3E}">
        <p14:creationId xmlns:p14="http://schemas.microsoft.com/office/powerpoint/2010/main" val="2496809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199256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9152791-CEE6-4762-B31B-3355701FB3A9}" type="slidenum">
              <a:rPr lang="tr-TR"/>
              <a:pPr/>
              <a:t>10</a:t>
            </a:fld>
            <a:endParaRPr lang="tr-TR"/>
          </a:p>
        </p:txBody>
      </p:sp>
      <p:sp>
        <p:nvSpPr>
          <p:cNvPr id="215042" name="AutoShape 2"/>
          <p:cNvSpPr>
            <a:spLocks noGrp="1" noChangeArrowheads="1"/>
          </p:cNvSpPr>
          <p:nvPr>
            <p:ph type="title"/>
          </p:nvPr>
        </p:nvSpPr>
        <p:spPr/>
        <p:txBody>
          <a:bodyPr/>
          <a:lstStyle/>
          <a:p>
            <a:r>
              <a:rPr lang="tr-TR"/>
              <a:t>Kalite hareketinin tarihçesi</a:t>
            </a:r>
          </a:p>
        </p:txBody>
      </p:sp>
      <p:sp>
        <p:nvSpPr>
          <p:cNvPr id="215043" name="Rectangle 3"/>
          <p:cNvSpPr>
            <a:spLocks noGrp="1" noChangeArrowheads="1"/>
          </p:cNvSpPr>
          <p:nvPr>
            <p:ph type="body" idx="1"/>
          </p:nvPr>
        </p:nvSpPr>
        <p:spPr/>
        <p:txBody>
          <a:bodyPr/>
          <a:lstStyle/>
          <a:p>
            <a:r>
              <a:rPr lang="tr-TR" u="sng"/>
              <a:t>1900 öncesi</a:t>
            </a:r>
          </a:p>
          <a:p>
            <a:pPr>
              <a:buFont typeface="Wingdings" pitchFamily="2" charset="2"/>
              <a:buNone/>
            </a:pPr>
            <a:r>
              <a:rPr lang="tr-TR"/>
              <a:t>Kalie zanaatkarların bütünleyici bir öğesi olmuştur.</a:t>
            </a:r>
          </a:p>
        </p:txBody>
      </p:sp>
    </p:spTree>
    <p:extLst>
      <p:ext uri="{BB962C8B-B14F-4D97-AF65-F5344CB8AC3E}">
        <p14:creationId xmlns:p14="http://schemas.microsoft.com/office/powerpoint/2010/main" val="1256831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3343533-A180-4C59-B21E-5B9B50721133}" type="slidenum">
              <a:rPr lang="tr-TR"/>
              <a:pPr/>
              <a:t>11</a:t>
            </a:fld>
            <a:endParaRPr lang="tr-TR"/>
          </a:p>
        </p:txBody>
      </p:sp>
      <p:sp>
        <p:nvSpPr>
          <p:cNvPr id="216066" name="AutoShape 2"/>
          <p:cNvSpPr>
            <a:spLocks noGrp="1" noChangeArrowheads="1"/>
          </p:cNvSpPr>
          <p:nvPr>
            <p:ph type="title"/>
          </p:nvPr>
        </p:nvSpPr>
        <p:spPr/>
        <p:txBody>
          <a:bodyPr/>
          <a:lstStyle/>
          <a:p>
            <a:r>
              <a:rPr lang="tr-TR"/>
              <a:t>1900-1920</a:t>
            </a:r>
          </a:p>
        </p:txBody>
      </p:sp>
      <p:sp>
        <p:nvSpPr>
          <p:cNvPr id="216067" name="Rectangle 3"/>
          <p:cNvSpPr>
            <a:spLocks noGrp="1" noChangeArrowheads="1"/>
          </p:cNvSpPr>
          <p:nvPr>
            <p:ph type="body" idx="1"/>
          </p:nvPr>
        </p:nvSpPr>
        <p:spPr/>
        <p:txBody>
          <a:bodyPr/>
          <a:lstStyle/>
          <a:p>
            <a:r>
              <a:rPr lang="tr-TR"/>
              <a:t>Formenlar tarafından kalite kontrolü yapılmıştır.</a:t>
            </a:r>
          </a:p>
        </p:txBody>
      </p:sp>
    </p:spTree>
    <p:extLst>
      <p:ext uri="{BB962C8B-B14F-4D97-AF65-F5344CB8AC3E}">
        <p14:creationId xmlns:p14="http://schemas.microsoft.com/office/powerpoint/2010/main" val="1525299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8C6E429-8D61-4B36-A063-E52650F04703}" type="slidenum">
              <a:rPr lang="tr-TR"/>
              <a:pPr/>
              <a:t>12</a:t>
            </a:fld>
            <a:endParaRPr lang="tr-TR"/>
          </a:p>
        </p:txBody>
      </p:sp>
      <p:sp>
        <p:nvSpPr>
          <p:cNvPr id="217090" name="AutoShape 2"/>
          <p:cNvSpPr>
            <a:spLocks noGrp="1" noChangeArrowheads="1"/>
          </p:cNvSpPr>
          <p:nvPr>
            <p:ph type="title"/>
          </p:nvPr>
        </p:nvSpPr>
        <p:spPr/>
        <p:txBody>
          <a:bodyPr/>
          <a:lstStyle/>
          <a:p>
            <a:r>
              <a:rPr lang="tr-TR"/>
              <a:t>1920-1940</a:t>
            </a:r>
          </a:p>
        </p:txBody>
      </p:sp>
      <p:sp>
        <p:nvSpPr>
          <p:cNvPr id="217091" name="Rectangle 3"/>
          <p:cNvSpPr>
            <a:spLocks noGrp="1" noChangeArrowheads="1"/>
          </p:cNvSpPr>
          <p:nvPr>
            <p:ph type="body" idx="1"/>
          </p:nvPr>
        </p:nvSpPr>
        <p:spPr/>
        <p:txBody>
          <a:bodyPr/>
          <a:lstStyle/>
          <a:p>
            <a:r>
              <a:rPr lang="tr-TR"/>
              <a:t>Denetime dayalı kalite kontrolü</a:t>
            </a:r>
          </a:p>
        </p:txBody>
      </p:sp>
    </p:spTree>
    <p:extLst>
      <p:ext uri="{BB962C8B-B14F-4D97-AF65-F5344CB8AC3E}">
        <p14:creationId xmlns:p14="http://schemas.microsoft.com/office/powerpoint/2010/main" val="4030182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82D74A0-96E0-4D61-A5B8-F98E5F9C152F}" type="slidenum">
              <a:rPr lang="tr-TR"/>
              <a:pPr/>
              <a:t>13</a:t>
            </a:fld>
            <a:endParaRPr lang="tr-TR"/>
          </a:p>
        </p:txBody>
      </p:sp>
      <p:sp>
        <p:nvSpPr>
          <p:cNvPr id="218114" name="AutoShape 2"/>
          <p:cNvSpPr>
            <a:spLocks noGrp="1" noChangeArrowheads="1"/>
          </p:cNvSpPr>
          <p:nvPr>
            <p:ph type="title"/>
          </p:nvPr>
        </p:nvSpPr>
        <p:spPr/>
        <p:txBody>
          <a:bodyPr/>
          <a:lstStyle/>
          <a:p>
            <a:r>
              <a:rPr lang="tr-TR"/>
              <a:t>1940-1960</a:t>
            </a:r>
          </a:p>
        </p:txBody>
      </p:sp>
      <p:sp>
        <p:nvSpPr>
          <p:cNvPr id="218115" name="Rectangle 3"/>
          <p:cNvSpPr>
            <a:spLocks noGrp="1" noChangeArrowheads="1"/>
          </p:cNvSpPr>
          <p:nvPr>
            <p:ph type="body" idx="1"/>
          </p:nvPr>
        </p:nvSpPr>
        <p:spPr/>
        <p:txBody>
          <a:bodyPr/>
          <a:lstStyle/>
          <a:p>
            <a:r>
              <a:rPr lang="tr-TR"/>
              <a:t>Kalitede  istatiksel süreç kontrolü</a:t>
            </a:r>
          </a:p>
        </p:txBody>
      </p:sp>
    </p:spTree>
    <p:extLst>
      <p:ext uri="{BB962C8B-B14F-4D97-AF65-F5344CB8AC3E}">
        <p14:creationId xmlns:p14="http://schemas.microsoft.com/office/powerpoint/2010/main" val="717965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FF7A88E2-329F-4E72-A83C-020FF7F244C6}" type="slidenum">
              <a:rPr lang="tr-TR"/>
              <a:pPr/>
              <a:t>14</a:t>
            </a:fld>
            <a:endParaRPr lang="tr-TR"/>
          </a:p>
        </p:txBody>
      </p:sp>
      <p:sp>
        <p:nvSpPr>
          <p:cNvPr id="219138" name="AutoShape 2"/>
          <p:cNvSpPr>
            <a:spLocks noGrp="1" noChangeArrowheads="1"/>
          </p:cNvSpPr>
          <p:nvPr>
            <p:ph type="title"/>
          </p:nvPr>
        </p:nvSpPr>
        <p:spPr/>
        <p:txBody>
          <a:bodyPr/>
          <a:lstStyle/>
          <a:p>
            <a:r>
              <a:rPr lang="tr-TR"/>
              <a:t>1960-1980</a:t>
            </a:r>
          </a:p>
        </p:txBody>
      </p:sp>
      <p:sp>
        <p:nvSpPr>
          <p:cNvPr id="219139" name="Rectangle 3"/>
          <p:cNvSpPr>
            <a:spLocks noGrp="1" noChangeArrowheads="1"/>
          </p:cNvSpPr>
          <p:nvPr>
            <p:ph type="body" idx="1"/>
          </p:nvPr>
        </p:nvSpPr>
        <p:spPr/>
        <p:txBody>
          <a:bodyPr/>
          <a:lstStyle/>
          <a:p>
            <a:r>
              <a:rPr lang="tr-TR"/>
              <a:t>Kalite güvencesi ve toplam kalite kontrolü</a:t>
            </a:r>
          </a:p>
        </p:txBody>
      </p:sp>
    </p:spTree>
    <p:extLst>
      <p:ext uri="{BB962C8B-B14F-4D97-AF65-F5344CB8AC3E}">
        <p14:creationId xmlns:p14="http://schemas.microsoft.com/office/powerpoint/2010/main" val="2105940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A8869C2-065A-475F-83F6-3AA73B95A225}" type="slidenum">
              <a:rPr lang="tr-TR"/>
              <a:pPr/>
              <a:t>15</a:t>
            </a:fld>
            <a:endParaRPr lang="tr-TR"/>
          </a:p>
        </p:txBody>
      </p:sp>
      <p:sp>
        <p:nvSpPr>
          <p:cNvPr id="220162" name="AutoShape 2"/>
          <p:cNvSpPr>
            <a:spLocks noGrp="1" noChangeArrowheads="1"/>
          </p:cNvSpPr>
          <p:nvPr>
            <p:ph type="title"/>
          </p:nvPr>
        </p:nvSpPr>
        <p:spPr/>
        <p:txBody>
          <a:bodyPr/>
          <a:lstStyle/>
          <a:p>
            <a:r>
              <a:rPr lang="tr-TR"/>
              <a:t>1980-1990</a:t>
            </a:r>
          </a:p>
        </p:txBody>
      </p:sp>
      <p:sp>
        <p:nvSpPr>
          <p:cNvPr id="220163" name="Rectangle 3"/>
          <p:cNvSpPr>
            <a:spLocks noGrp="1" noChangeArrowheads="1"/>
          </p:cNvSpPr>
          <p:nvPr>
            <p:ph type="body" idx="1"/>
          </p:nvPr>
        </p:nvSpPr>
        <p:spPr/>
        <p:txBody>
          <a:bodyPr/>
          <a:lstStyle/>
          <a:p>
            <a:r>
              <a:rPr lang="tr-TR"/>
              <a:t>Toplam kalite yönetimi</a:t>
            </a:r>
          </a:p>
        </p:txBody>
      </p:sp>
    </p:spTree>
    <p:extLst>
      <p:ext uri="{BB962C8B-B14F-4D97-AF65-F5344CB8AC3E}">
        <p14:creationId xmlns:p14="http://schemas.microsoft.com/office/powerpoint/2010/main" val="1243378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4"/>
          <p:cNvSpPr>
            <a:spLocks noGrp="1"/>
          </p:cNvSpPr>
          <p:nvPr>
            <p:ph type="ftr" sz="quarter" idx="11"/>
          </p:nvPr>
        </p:nvSpPr>
        <p:spPr/>
        <p:txBody>
          <a:bodyPr/>
          <a:lstStyle/>
          <a:p>
            <a:r>
              <a:rPr lang="tr-TR"/>
              <a:t>Dr. Semiyha Dolaşır TUNCEL</a:t>
            </a:r>
          </a:p>
        </p:txBody>
      </p:sp>
      <p:sp>
        <p:nvSpPr>
          <p:cNvPr id="5" name="Slayt Numarası Yer Tutucusu 5"/>
          <p:cNvSpPr>
            <a:spLocks noGrp="1"/>
          </p:cNvSpPr>
          <p:nvPr>
            <p:ph type="sldNum" sz="quarter" idx="12"/>
          </p:nvPr>
        </p:nvSpPr>
        <p:spPr/>
        <p:txBody>
          <a:bodyPr/>
          <a:lstStyle/>
          <a:p>
            <a:fld id="{0A999924-566A-43BD-8D6D-5FEA206008B9}" type="slidenum">
              <a:rPr lang="tr-TR"/>
              <a:pPr/>
              <a:t>16</a:t>
            </a:fld>
            <a:endParaRPr lang="tr-TR"/>
          </a:p>
        </p:txBody>
      </p:sp>
      <p:sp>
        <p:nvSpPr>
          <p:cNvPr id="221187" name="Rectangle 3"/>
          <p:cNvSpPr>
            <a:spLocks noGrp="1" noChangeArrowheads="1"/>
          </p:cNvSpPr>
          <p:nvPr>
            <p:ph type="body" idx="1"/>
          </p:nvPr>
        </p:nvSpPr>
        <p:spPr/>
        <p:txBody>
          <a:bodyPr/>
          <a:lstStyle/>
          <a:p>
            <a:r>
              <a:rPr lang="tr-TR"/>
              <a:t>Kalite yönetiminde sürekli gelişme kontrolü, örgüt çaplı kalite yönetimi</a:t>
            </a:r>
          </a:p>
        </p:txBody>
      </p:sp>
    </p:spTree>
    <p:extLst>
      <p:ext uri="{BB962C8B-B14F-4D97-AF65-F5344CB8AC3E}">
        <p14:creationId xmlns:p14="http://schemas.microsoft.com/office/powerpoint/2010/main" val="3536448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54F6C279-A6FC-4A0D-A2EB-2979B625DD1C}" type="slidenum">
              <a:rPr lang="tr-TR"/>
              <a:pPr/>
              <a:t>2</a:t>
            </a:fld>
            <a:endParaRPr lang="tr-TR"/>
          </a:p>
        </p:txBody>
      </p:sp>
      <p:sp>
        <p:nvSpPr>
          <p:cNvPr id="206850" name="AutoShape 2"/>
          <p:cNvSpPr>
            <a:spLocks noGrp="1" noChangeArrowheads="1"/>
          </p:cNvSpPr>
          <p:nvPr>
            <p:ph type="ctrTitle"/>
          </p:nvPr>
        </p:nvSpPr>
        <p:spPr/>
        <p:txBody>
          <a:bodyPr/>
          <a:lstStyle/>
          <a:p>
            <a:r>
              <a:rPr lang="tr-TR"/>
              <a:t>Toplam kalite yönetimi</a:t>
            </a:r>
          </a:p>
        </p:txBody>
      </p:sp>
    </p:spTree>
    <p:extLst>
      <p:ext uri="{BB962C8B-B14F-4D97-AF65-F5344CB8AC3E}">
        <p14:creationId xmlns:p14="http://schemas.microsoft.com/office/powerpoint/2010/main" val="3375535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554AAED-3889-466E-AFDE-EDB27F0D59DD}" type="slidenum">
              <a:rPr lang="tr-TR"/>
              <a:pPr/>
              <a:t>3</a:t>
            </a:fld>
            <a:endParaRPr lang="tr-TR"/>
          </a:p>
        </p:txBody>
      </p:sp>
      <p:sp>
        <p:nvSpPr>
          <p:cNvPr id="207874" name="AutoShape 2"/>
          <p:cNvSpPr>
            <a:spLocks noGrp="1" noChangeArrowheads="1"/>
          </p:cNvSpPr>
          <p:nvPr>
            <p:ph type="title"/>
          </p:nvPr>
        </p:nvSpPr>
        <p:spPr/>
        <p:txBody>
          <a:bodyPr/>
          <a:lstStyle/>
          <a:p>
            <a:r>
              <a:rPr lang="tr-TR"/>
              <a:t>Giriş </a:t>
            </a:r>
          </a:p>
        </p:txBody>
      </p:sp>
      <p:sp>
        <p:nvSpPr>
          <p:cNvPr id="207875" name="Rectangle 3"/>
          <p:cNvSpPr>
            <a:spLocks noGrp="1" noChangeArrowheads="1"/>
          </p:cNvSpPr>
          <p:nvPr>
            <p:ph type="body" idx="1"/>
          </p:nvPr>
        </p:nvSpPr>
        <p:spPr/>
        <p:txBody>
          <a:bodyPr/>
          <a:lstStyle/>
          <a:p>
            <a:r>
              <a:rPr lang="tr-TR"/>
              <a:t>Toplam kalite yönetimi, iş ve endüstri dünyasınca lanse edilen bir kavram olup standart teklifleri oluşturmayı hedefler</a:t>
            </a:r>
          </a:p>
        </p:txBody>
      </p:sp>
    </p:spTree>
    <p:extLst>
      <p:ext uri="{BB962C8B-B14F-4D97-AF65-F5344CB8AC3E}">
        <p14:creationId xmlns:p14="http://schemas.microsoft.com/office/powerpoint/2010/main" val="2802643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E34ACC50-D974-4714-A812-0E1E2A8294A0}" type="slidenum">
              <a:rPr lang="tr-TR"/>
              <a:pPr/>
              <a:t>4</a:t>
            </a:fld>
            <a:endParaRPr lang="tr-TR"/>
          </a:p>
        </p:txBody>
      </p:sp>
      <p:sp>
        <p:nvSpPr>
          <p:cNvPr id="208898" name="AutoShape 2"/>
          <p:cNvSpPr>
            <a:spLocks noGrp="1" noChangeArrowheads="1"/>
          </p:cNvSpPr>
          <p:nvPr>
            <p:ph type="title"/>
          </p:nvPr>
        </p:nvSpPr>
        <p:spPr/>
        <p:txBody>
          <a:bodyPr/>
          <a:lstStyle/>
          <a:p>
            <a:r>
              <a:rPr lang="tr-TR"/>
              <a:t>Kalite  </a:t>
            </a:r>
          </a:p>
        </p:txBody>
      </p:sp>
      <p:sp>
        <p:nvSpPr>
          <p:cNvPr id="208899" name="Rectangle 3"/>
          <p:cNvSpPr>
            <a:spLocks noGrp="1" noChangeArrowheads="1"/>
          </p:cNvSpPr>
          <p:nvPr>
            <p:ph type="body" idx="1"/>
          </p:nvPr>
        </p:nvSpPr>
        <p:spPr/>
        <p:txBody>
          <a:bodyPr/>
          <a:lstStyle/>
          <a:p>
            <a:pPr>
              <a:lnSpc>
                <a:spcPct val="90000"/>
              </a:lnSpc>
            </a:pPr>
            <a:r>
              <a:rPr lang="tr-TR"/>
              <a:t>Kalite göreceli bir kavramdır yani kalite kişiye ve toplumlara göre farklılıklar gösteren bir olgudur.bu nedenle kalitenin birden çok tanımı olabilir. Kalite kişinin kalite dünyasında yer alan ve kişiyi ve toplumu şekillendiren ve her olay da karşımıza çıkan bir bir olgudur.</a:t>
            </a:r>
          </a:p>
        </p:txBody>
      </p:sp>
    </p:spTree>
    <p:extLst>
      <p:ext uri="{BB962C8B-B14F-4D97-AF65-F5344CB8AC3E}">
        <p14:creationId xmlns:p14="http://schemas.microsoft.com/office/powerpoint/2010/main" val="813447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DD3862E-2A91-4112-B2AB-72A5C3E97AF8}" type="slidenum">
              <a:rPr lang="tr-TR"/>
              <a:pPr/>
              <a:t>5</a:t>
            </a:fld>
            <a:endParaRPr lang="tr-TR"/>
          </a:p>
        </p:txBody>
      </p:sp>
      <p:sp>
        <p:nvSpPr>
          <p:cNvPr id="209922" name="AutoShape 2"/>
          <p:cNvSpPr>
            <a:spLocks noGrp="1" noChangeArrowheads="1"/>
          </p:cNvSpPr>
          <p:nvPr>
            <p:ph type="title"/>
          </p:nvPr>
        </p:nvSpPr>
        <p:spPr/>
        <p:txBody>
          <a:bodyPr/>
          <a:lstStyle/>
          <a:p>
            <a:r>
              <a:rPr lang="tr-TR"/>
              <a:t>Kalite felsefesi ve ilkeleri</a:t>
            </a:r>
          </a:p>
        </p:txBody>
      </p:sp>
      <p:sp>
        <p:nvSpPr>
          <p:cNvPr id="209923" name="Rectangle 3"/>
          <p:cNvSpPr>
            <a:spLocks noGrp="1" noChangeArrowheads="1"/>
          </p:cNvSpPr>
          <p:nvPr>
            <p:ph type="body" idx="1"/>
          </p:nvPr>
        </p:nvSpPr>
        <p:spPr/>
        <p:txBody>
          <a:bodyPr/>
          <a:lstStyle/>
          <a:p>
            <a:r>
              <a:rPr lang="tr-TR"/>
              <a:t>Kalite hem bir felsefedir, hem de yönetimde sistemli bir yaklaşımdır.</a:t>
            </a:r>
          </a:p>
          <a:p>
            <a:r>
              <a:rPr lang="tr-TR"/>
              <a:t>Temelde TKY Deming,Juran,Crosby kuramlarına dayandırılır. </a:t>
            </a:r>
          </a:p>
        </p:txBody>
      </p:sp>
    </p:spTree>
    <p:extLst>
      <p:ext uri="{BB962C8B-B14F-4D97-AF65-F5344CB8AC3E}">
        <p14:creationId xmlns:p14="http://schemas.microsoft.com/office/powerpoint/2010/main" val="3058475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CAE75A6-557E-444D-9EE0-6611A3600126}" type="slidenum">
              <a:rPr lang="tr-TR"/>
              <a:pPr/>
              <a:t>6</a:t>
            </a:fld>
            <a:endParaRPr lang="tr-TR"/>
          </a:p>
        </p:txBody>
      </p:sp>
      <p:sp>
        <p:nvSpPr>
          <p:cNvPr id="210946" name="AutoShape 2"/>
          <p:cNvSpPr>
            <a:spLocks noGrp="1" noChangeArrowheads="1"/>
          </p:cNvSpPr>
          <p:nvPr>
            <p:ph type="title"/>
          </p:nvPr>
        </p:nvSpPr>
        <p:spPr/>
        <p:txBody>
          <a:bodyPr/>
          <a:lstStyle/>
          <a:p>
            <a:r>
              <a:rPr lang="tr-TR"/>
              <a:t>Crosby (1984) kalite uyumunu </a:t>
            </a:r>
          </a:p>
        </p:txBody>
      </p:sp>
      <p:sp>
        <p:nvSpPr>
          <p:cNvPr id="210947" name="Rectangle 3"/>
          <p:cNvSpPr>
            <a:spLocks noGrp="1" noChangeArrowheads="1"/>
          </p:cNvSpPr>
          <p:nvPr>
            <p:ph type="body" idx="1"/>
          </p:nvPr>
        </p:nvSpPr>
        <p:spPr/>
        <p:txBody>
          <a:bodyPr/>
          <a:lstStyle/>
          <a:p>
            <a:r>
              <a:rPr lang="tr-TR"/>
              <a:t>Yönetici ve çalışanların ortak olarak birlikte yazılı biçimde oluşturulmasını söyler. Bu yazılı kalite uyumu müşteriye hitap etmelidir.</a:t>
            </a:r>
          </a:p>
        </p:txBody>
      </p:sp>
    </p:spTree>
    <p:extLst>
      <p:ext uri="{BB962C8B-B14F-4D97-AF65-F5344CB8AC3E}">
        <p14:creationId xmlns:p14="http://schemas.microsoft.com/office/powerpoint/2010/main" val="772135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3306870-342F-41D5-8693-DCB5C7E610C6}" type="slidenum">
              <a:rPr lang="tr-TR"/>
              <a:pPr/>
              <a:t>7</a:t>
            </a:fld>
            <a:endParaRPr lang="tr-TR"/>
          </a:p>
        </p:txBody>
      </p:sp>
      <p:sp>
        <p:nvSpPr>
          <p:cNvPr id="211970" name="AutoShape 2"/>
          <p:cNvSpPr>
            <a:spLocks noGrp="1" noChangeArrowheads="1"/>
          </p:cNvSpPr>
          <p:nvPr>
            <p:ph type="title"/>
          </p:nvPr>
        </p:nvSpPr>
        <p:spPr/>
        <p:txBody>
          <a:bodyPr/>
          <a:lstStyle/>
          <a:p>
            <a:r>
              <a:rPr lang="tr-TR"/>
              <a:t>Juran (1989) </a:t>
            </a:r>
          </a:p>
        </p:txBody>
      </p:sp>
      <p:sp>
        <p:nvSpPr>
          <p:cNvPr id="211971" name="Rectangle 3"/>
          <p:cNvSpPr>
            <a:spLocks noGrp="1" noChangeArrowheads="1"/>
          </p:cNvSpPr>
          <p:nvPr>
            <p:ph type="body" idx="1"/>
          </p:nvPr>
        </p:nvSpPr>
        <p:spPr/>
        <p:txBody>
          <a:bodyPr/>
          <a:lstStyle/>
          <a:p>
            <a:r>
              <a:rPr lang="tr-TR"/>
              <a:t>Yönetim problemlerinin insan hatalarıyla ilişkili olduğunu savunur. Kalite kavramları ile ilgili olarak yönetimin  yetiştirilmesi gerektiğini söyler.</a:t>
            </a:r>
          </a:p>
        </p:txBody>
      </p:sp>
    </p:spTree>
    <p:extLst>
      <p:ext uri="{BB962C8B-B14F-4D97-AF65-F5344CB8AC3E}">
        <p14:creationId xmlns:p14="http://schemas.microsoft.com/office/powerpoint/2010/main" val="3535689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18F871D-F4B7-481C-826A-12F2F26D1966}" type="slidenum">
              <a:rPr lang="tr-TR"/>
              <a:pPr/>
              <a:t>8</a:t>
            </a:fld>
            <a:endParaRPr lang="tr-TR"/>
          </a:p>
        </p:txBody>
      </p:sp>
      <p:sp>
        <p:nvSpPr>
          <p:cNvPr id="212994" name="AutoShape 2"/>
          <p:cNvSpPr>
            <a:spLocks noGrp="1" noChangeArrowheads="1"/>
          </p:cNvSpPr>
          <p:nvPr>
            <p:ph type="title"/>
          </p:nvPr>
        </p:nvSpPr>
        <p:spPr/>
        <p:txBody>
          <a:bodyPr/>
          <a:lstStyle/>
          <a:p>
            <a:r>
              <a:rPr lang="tr-TR"/>
              <a:t>Deming (1988)</a:t>
            </a:r>
          </a:p>
        </p:txBody>
      </p:sp>
      <p:sp>
        <p:nvSpPr>
          <p:cNvPr id="212995" name="Rectangle 3"/>
          <p:cNvSpPr>
            <a:spLocks noGrp="1" noChangeArrowheads="1"/>
          </p:cNvSpPr>
          <p:nvPr>
            <p:ph type="body" idx="1"/>
          </p:nvPr>
        </p:nvSpPr>
        <p:spPr/>
        <p:txBody>
          <a:bodyPr/>
          <a:lstStyle/>
          <a:p>
            <a:r>
              <a:rPr lang="tr-TR"/>
              <a:t>Çalışanların işlerini yapmalarında kolaylaştırıcılık rolünü yüklemektedir. Bunu da çalışanları karar sürecine katarak,kaliteli üretime engel olanları ayıklamaktır. </a:t>
            </a:r>
          </a:p>
        </p:txBody>
      </p:sp>
    </p:spTree>
    <p:extLst>
      <p:ext uri="{BB962C8B-B14F-4D97-AF65-F5344CB8AC3E}">
        <p14:creationId xmlns:p14="http://schemas.microsoft.com/office/powerpoint/2010/main" val="3785362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A6019A9E-B30C-448F-BD5B-2E53B7D92B67}" type="slidenum">
              <a:rPr lang="tr-TR"/>
              <a:pPr/>
              <a:t>9</a:t>
            </a:fld>
            <a:endParaRPr lang="tr-TR"/>
          </a:p>
        </p:txBody>
      </p:sp>
      <p:sp>
        <p:nvSpPr>
          <p:cNvPr id="214018" name="AutoShape 2"/>
          <p:cNvSpPr>
            <a:spLocks noGrp="1" noChangeArrowheads="1"/>
          </p:cNvSpPr>
          <p:nvPr>
            <p:ph type="title"/>
          </p:nvPr>
        </p:nvSpPr>
        <p:spPr/>
        <p:txBody>
          <a:bodyPr/>
          <a:lstStyle/>
          <a:p>
            <a:r>
              <a:rPr lang="tr-TR"/>
              <a:t>Kalite hareketinin tarihçesi</a:t>
            </a:r>
          </a:p>
        </p:txBody>
      </p:sp>
      <p:sp>
        <p:nvSpPr>
          <p:cNvPr id="214019" name="Rectangle 3"/>
          <p:cNvSpPr>
            <a:spLocks noGrp="1" noChangeArrowheads="1"/>
          </p:cNvSpPr>
          <p:nvPr>
            <p:ph type="body" idx="1"/>
          </p:nvPr>
        </p:nvSpPr>
        <p:spPr/>
        <p:txBody>
          <a:bodyPr/>
          <a:lstStyle/>
          <a:p>
            <a:r>
              <a:rPr lang="tr-TR"/>
              <a:t>Kalite konusu yakın bir zaman da çok ilgi görmüşse de uzun bir geçmişi olan bir kavramdır.</a:t>
            </a:r>
          </a:p>
        </p:txBody>
      </p:sp>
    </p:spTree>
    <p:extLst>
      <p:ext uri="{BB962C8B-B14F-4D97-AF65-F5344CB8AC3E}">
        <p14:creationId xmlns:p14="http://schemas.microsoft.com/office/powerpoint/2010/main" val="373869131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326</Words>
  <Application>Microsoft Office PowerPoint</Application>
  <PresentationFormat>Ekran Gösterisi (4:3)</PresentationFormat>
  <Paragraphs>63</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BEDEN EĞİTİMİNDE YÖNETİM VE ORGANİZASYON</vt:lpstr>
      <vt:lpstr>Toplam kalite yönetimi</vt:lpstr>
      <vt:lpstr>Giriş </vt:lpstr>
      <vt:lpstr>Kalite  </vt:lpstr>
      <vt:lpstr>Kalite felsefesi ve ilkeleri</vt:lpstr>
      <vt:lpstr>Crosby (1984) kalite uyumunu </vt:lpstr>
      <vt:lpstr>Juran (1989) </vt:lpstr>
      <vt:lpstr>Deming (1988)</vt:lpstr>
      <vt:lpstr>Kalite hareketinin tarihçesi</vt:lpstr>
      <vt:lpstr>Kalite hareketinin tarihçesi</vt:lpstr>
      <vt:lpstr>1900-1920</vt:lpstr>
      <vt:lpstr>1920-1940</vt:lpstr>
      <vt:lpstr>1940-1960</vt:lpstr>
      <vt:lpstr>1960-1980</vt:lpstr>
      <vt:lpstr>1980-1990</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Öğretmenlik</cp:lastModifiedBy>
  <cp:revision>1</cp:revision>
  <dcterms:created xsi:type="dcterms:W3CDTF">2017-11-30T11:54:04Z</dcterms:created>
  <dcterms:modified xsi:type="dcterms:W3CDTF">2017-11-30T11:54:27Z</dcterms:modified>
</cp:coreProperties>
</file>