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755650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 varScale="1">
        <p:scale>
          <a:sx n="47" d="100"/>
          <a:sy n="47" d="100"/>
        </p:scale>
        <p:origin x="-22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40796" y="2138680"/>
            <a:ext cx="6488515" cy="2851573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40796" y="5034125"/>
            <a:ext cx="6491034" cy="2732758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5478462" y="1425789"/>
            <a:ext cx="1700213" cy="812649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77825" y="1425789"/>
            <a:ext cx="4974696" cy="812649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8277" y="2053133"/>
            <a:ext cx="6423025" cy="212442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38277" y="4217273"/>
            <a:ext cx="6423025" cy="235403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00850" cy="1782233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77825" y="2993910"/>
            <a:ext cx="3337454" cy="691506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841221" y="2993910"/>
            <a:ext cx="3337454" cy="691506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00850" cy="1782233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77825" y="2892812"/>
            <a:ext cx="3338766" cy="1028101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3838597" y="2899844"/>
            <a:ext cx="3340078" cy="102107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77825" y="3920913"/>
            <a:ext cx="3338766" cy="599647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838597" y="3920913"/>
            <a:ext cx="3340078" cy="599647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63821" cy="1782233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66738" y="802008"/>
            <a:ext cx="2266950" cy="181193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66738" y="2613942"/>
            <a:ext cx="2266950" cy="7128933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954382" y="2613942"/>
            <a:ext cx="4224293" cy="7128933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2616143" y="1727779"/>
            <a:ext cx="4344988" cy="64160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6614527" y="8357269"/>
            <a:ext cx="128461" cy="24238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3767" y="1835243"/>
            <a:ext cx="1828673" cy="246771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3767" y="4410809"/>
            <a:ext cx="1826154" cy="3398125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674908" y="9911198"/>
            <a:ext cx="503767" cy="569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2880620" y="1870358"/>
            <a:ext cx="3816033" cy="613088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7872" y="9069587"/>
            <a:ext cx="7572243" cy="1623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3620823" y="9698321"/>
            <a:ext cx="3935677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7872" y="-11140"/>
            <a:ext cx="7572243" cy="1623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3620823" y="-11138"/>
            <a:ext cx="3935677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00850" cy="17822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377825" y="3017915"/>
            <a:ext cx="6800850" cy="6843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377825" y="9911198"/>
            <a:ext cx="1763183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203979" y="9911198"/>
            <a:ext cx="2770717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48967" y="9911198"/>
            <a:ext cx="629708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1 Grup"/>
          <p:cNvGrpSpPr/>
          <p:nvPr/>
        </p:nvGrpSpPr>
        <p:grpSpPr>
          <a:xfrm>
            <a:off x="-15716" y="315606"/>
            <a:ext cx="7586703" cy="1012309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3606" y="1846238"/>
            <a:ext cx="5429288" cy="2643206"/>
          </a:xfrm>
        </p:spPr>
        <p:txBody>
          <a:bodyPr>
            <a:noAutofit/>
          </a:bodyPr>
          <a:lstStyle/>
          <a:p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>Türkiye’nin Ekonomik Yapısı Dersi  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7825" y="3017915"/>
            <a:ext cx="6257945" cy="6843776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sz="2800" dirty="0" smtClean="0"/>
              <a:t>İktisadi Kalkınma Yaklaşımının Eğitimle İlişkisi ve Günümüzdeki Durumu.</a:t>
            </a:r>
          </a:p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dirty="0" smtClean="0"/>
              <a:t>Prof. Dr. Hasan Hüseyin Aksoy</a:t>
            </a:r>
          </a:p>
          <a:p>
            <a:pPr algn="ctr">
              <a:buNone/>
            </a:pPr>
            <a:r>
              <a:rPr lang="tr-TR" dirty="0" smtClean="0"/>
              <a:t>A.Ü. Eğitim Bilimleri Fakültesi</a:t>
            </a:r>
          </a:p>
          <a:p>
            <a:endParaRPr lang="tr-TR" dirty="0" smtClean="0"/>
          </a:p>
          <a:p>
            <a:pPr algn="ctr">
              <a:buNone/>
            </a:pPr>
            <a:r>
              <a:rPr lang="tr-TR" dirty="0" smtClean="0"/>
              <a:t>Ankara, 2020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6499" cy="10692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6499" cy="10692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6499" cy="10692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6499" cy="10692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6499" cy="10692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6499" cy="10692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8570" cy="1143000"/>
          </a:xfrm>
        </p:spPr>
        <p:txBody>
          <a:bodyPr/>
          <a:lstStyle/>
          <a:p>
            <a:r>
              <a:rPr lang="tr-TR" dirty="0" smtClean="0"/>
              <a:t>KAYNAK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6321446" cy="4525963"/>
          </a:xfrm>
        </p:spPr>
        <p:txBody>
          <a:bodyPr/>
          <a:lstStyle/>
          <a:p>
            <a:r>
              <a:rPr lang="tr-TR" dirty="0" smtClean="0"/>
              <a:t>Aksoy, Hasan Hüseyin.  (2019). İktisadi Kalkınma Yaklaşımının Eğitimle İlişkisi ve Günümüzdeki Durumu. Kamucu Tavır, Güz Sayısı, No 5. </a:t>
            </a:r>
            <a:r>
              <a:rPr lang="tr-TR" dirty="0" err="1" smtClean="0"/>
              <a:t>ss</a:t>
            </a:r>
            <a:r>
              <a:rPr lang="tr-TR" dirty="0" smtClean="0"/>
              <a:t>.21-26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52</Words>
  <Application>Microsoft Office PowerPoint</Application>
  <PresentationFormat>Özel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Akış</vt:lpstr>
      <vt:lpstr>         Türkiye’nin Ekonomik Yapısı Dersi  </vt:lpstr>
      <vt:lpstr>Slayt 2</vt:lpstr>
      <vt:lpstr>Slayt 3</vt:lpstr>
      <vt:lpstr>Slayt 4</vt:lpstr>
      <vt:lpstr>Slayt 5</vt:lpstr>
      <vt:lpstr>Slayt 6</vt:lpstr>
      <vt:lpstr>Slayt 7</vt:lpstr>
      <vt:lpstr>KAYNAK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Windows Kullanıcısı</cp:lastModifiedBy>
  <cp:revision>6</cp:revision>
  <dcterms:created xsi:type="dcterms:W3CDTF">2017-10-23T09:06:44Z</dcterms:created>
  <dcterms:modified xsi:type="dcterms:W3CDTF">2020-05-04T07:41:15Z</dcterms:modified>
</cp:coreProperties>
</file>