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93" r:id="rId3"/>
    <p:sldId id="389" r:id="rId4"/>
    <p:sldId id="362" r:id="rId5"/>
    <p:sldId id="390" r:id="rId6"/>
    <p:sldId id="391" r:id="rId7"/>
    <p:sldId id="363" r:id="rId8"/>
    <p:sldId id="352" r:id="rId9"/>
    <p:sldId id="364" r:id="rId10"/>
    <p:sldId id="366" r:id="rId11"/>
    <p:sldId id="392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1094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0972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0271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3379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3622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3786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4805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8443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6487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0204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5300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4050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79512" y="2130425"/>
            <a:ext cx="8712968" cy="1470025"/>
          </a:xfrm>
        </p:spPr>
        <p:txBody>
          <a:bodyPr/>
          <a:lstStyle/>
          <a:p>
            <a:r>
              <a:rPr lang="tr-TR" sz="6600" dirty="0" smtClean="0"/>
              <a:t>Çocukta Sosyal beceriler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43608" y="4941168"/>
            <a:ext cx="5222354" cy="1463040"/>
          </a:xfrm>
        </p:spPr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</a:rPr>
              <a:t>Doç. Dr. Ege Akgün</a:t>
            </a:r>
            <a:endParaRPr lang="tr-TR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5190"/>
            <a:ext cx="8229600" cy="6832810"/>
          </a:xfrm>
        </p:spPr>
      </p:pic>
    </p:spTree>
    <p:extLst>
      <p:ext uri="{BB962C8B-B14F-4D97-AF65-F5344CB8AC3E}">
        <p14:creationId xmlns:p14="http://schemas.microsoft.com/office/powerpoint/2010/main" val="318516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Yararlanılan Kaynaklar: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8096" y="2286000"/>
            <a:ext cx="8052376" cy="4023360"/>
          </a:xfrm>
        </p:spPr>
        <p:txBody>
          <a:bodyPr/>
          <a:lstStyle/>
          <a:p>
            <a:r>
              <a:rPr lang="tr-TR" i="1" dirty="0"/>
              <a:t>Akkök, </a:t>
            </a:r>
            <a:r>
              <a:rPr lang="tr-TR" i="1" dirty="0" err="1"/>
              <a:t>F.İlköğretimde</a:t>
            </a:r>
            <a:r>
              <a:rPr lang="tr-TR" i="1" dirty="0"/>
              <a:t> sosyal becerilerin geliştirilmesi(Öğretmen el kitabı ). </a:t>
            </a:r>
            <a:endParaRPr lang="tr-TR" dirty="0"/>
          </a:p>
          <a:p>
            <a:r>
              <a:rPr lang="tr-TR" i="1" dirty="0"/>
              <a:t>İstanbul,  Özgür Yayınları </a:t>
            </a:r>
            <a:endParaRPr lang="tr-TR" i="1" dirty="0" smtClean="0"/>
          </a:p>
          <a:p>
            <a:r>
              <a:rPr lang="tr-TR" i="1" dirty="0" smtClean="0"/>
              <a:t>Avcıoğlu</a:t>
            </a:r>
            <a:r>
              <a:rPr lang="tr-TR" dirty="0"/>
              <a:t>, H. Etkinliklerle </a:t>
            </a:r>
            <a:r>
              <a:rPr lang="tr-TR" i="1" dirty="0"/>
              <a:t>sosyal beceri</a:t>
            </a:r>
            <a:r>
              <a:rPr lang="tr-TR" dirty="0"/>
              <a:t> öğretimi. Kök Yay.</a:t>
            </a:r>
          </a:p>
          <a:p>
            <a:r>
              <a:rPr lang="tr-TR" dirty="0" err="1"/>
              <a:t>Bacanlı,H</a:t>
            </a:r>
            <a:r>
              <a:rPr lang="tr-TR" dirty="0"/>
              <a:t>. Sosyal Beceri Eğitimi. </a:t>
            </a:r>
            <a:r>
              <a:rPr lang="tr-TR" dirty="0" err="1"/>
              <a:t>Pegem</a:t>
            </a:r>
            <a:r>
              <a:rPr lang="tr-TR" dirty="0"/>
              <a:t> Akademi. </a:t>
            </a:r>
          </a:p>
          <a:p>
            <a:r>
              <a:rPr lang="tr-TR" dirty="0" err="1" smtClean="0"/>
              <a:t>Çifçi</a:t>
            </a:r>
            <a:r>
              <a:rPr lang="tr-TR" dirty="0"/>
              <a:t>, İ. ve Sucuoğlu, B. Bilişsel Süreç Yaklaşımı ile Sosyal beceri Öğretimi. Kök Yay. </a:t>
            </a:r>
          </a:p>
          <a:p>
            <a:r>
              <a:rPr lang="tr-TR" i="1" dirty="0" err="1" smtClean="0"/>
              <a:t>McGinnes</a:t>
            </a:r>
            <a:r>
              <a:rPr lang="tr-TR" i="1" dirty="0"/>
              <a:t>, E. Erken Çocukluk Döneminde Sosyal Beceri Öğretim Programı. Nobel Yay. </a:t>
            </a:r>
            <a:endParaRPr lang="tr-TR" dirty="0"/>
          </a:p>
          <a:p>
            <a:r>
              <a:rPr lang="tr-TR" dirty="0"/>
              <a:t>Sucuoğlu, B. ve </a:t>
            </a:r>
            <a:r>
              <a:rPr lang="tr-TR" dirty="0" err="1"/>
              <a:t>Çifçi</a:t>
            </a:r>
            <a:r>
              <a:rPr lang="tr-TR" dirty="0"/>
              <a:t>, İ. Yapamıyor mu Yapmıyor mu? Ankara </a:t>
            </a:r>
            <a:r>
              <a:rPr lang="tr-TR" dirty="0" err="1"/>
              <a:t>Üniv</a:t>
            </a:r>
            <a:r>
              <a:rPr lang="tr-TR" dirty="0"/>
              <a:t>. Yay.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98823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99592" y="2492896"/>
            <a:ext cx="7290054" cy="1499616"/>
          </a:xfrm>
        </p:spPr>
        <p:txBody>
          <a:bodyPr>
            <a:normAutofit fontScale="90000"/>
          </a:bodyPr>
          <a:lstStyle/>
          <a:p>
            <a:r>
              <a:rPr lang="tr-TR" b="1" dirty="0">
                <a:solidFill>
                  <a:srgbClr val="FF0000"/>
                </a:solidFill>
              </a:rPr>
              <a:t>SOSYAL BECERİ ÖĞRETİM</a:t>
            </a:r>
            <a:br>
              <a:rPr lang="tr-TR" b="1" dirty="0">
                <a:solidFill>
                  <a:srgbClr val="FF0000"/>
                </a:solidFill>
              </a:rPr>
            </a:br>
            <a:r>
              <a:rPr lang="tr-TR" b="1" dirty="0">
                <a:solidFill>
                  <a:srgbClr val="FF0000"/>
                </a:solidFill>
              </a:rPr>
              <a:t>PROGRAMINDAKİ ADIMLAR-devam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73902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55576" y="2564904"/>
            <a:ext cx="7290054" cy="1499616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5. Adım: Becerinin alıştırmalarla tekrarlanması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674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476672"/>
            <a:ext cx="8640960" cy="5832688"/>
          </a:xfrm>
        </p:spPr>
        <p:txBody>
          <a:bodyPr>
            <a:normAutofit/>
          </a:bodyPr>
          <a:lstStyle/>
          <a:p>
            <a:r>
              <a:rPr lang="tr-TR" sz="7200" dirty="0" smtClean="0"/>
              <a:t>Becerinin kalıcı olması için kullanma fırsatı verilmeli </a:t>
            </a:r>
          </a:p>
          <a:p>
            <a:r>
              <a:rPr lang="tr-TR" sz="7200" dirty="0" smtClean="0"/>
              <a:t>Sınıfta görsellerini bulundurma</a:t>
            </a:r>
          </a:p>
        </p:txBody>
      </p:sp>
    </p:spTree>
    <p:extLst>
      <p:ext uri="{BB962C8B-B14F-4D97-AF65-F5344CB8AC3E}">
        <p14:creationId xmlns:p14="http://schemas.microsoft.com/office/powerpoint/2010/main" val="1644326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620688"/>
            <a:ext cx="8136904" cy="5688672"/>
          </a:xfrm>
        </p:spPr>
        <p:txBody>
          <a:bodyPr>
            <a:normAutofit/>
          </a:bodyPr>
          <a:lstStyle/>
          <a:p>
            <a:r>
              <a:rPr lang="tr-TR" sz="6000" dirty="0"/>
              <a:t>Güne başlangıç zamanında hatırlatma</a:t>
            </a:r>
          </a:p>
          <a:p>
            <a:r>
              <a:rPr lang="tr-TR" sz="6000" dirty="0" err="1"/>
              <a:t>Pekiştireç</a:t>
            </a:r>
            <a:r>
              <a:rPr lang="tr-TR" sz="6000" dirty="0"/>
              <a:t> kullanma</a:t>
            </a:r>
          </a:p>
          <a:p>
            <a:r>
              <a:rPr lang="tr-TR" sz="6000" dirty="0"/>
              <a:t>Gerek varsa beceri oturumunu tekrarlama</a:t>
            </a:r>
          </a:p>
          <a:p>
            <a:endParaRPr lang="tr-TR" sz="6000" dirty="0"/>
          </a:p>
        </p:txBody>
      </p:sp>
    </p:spTree>
    <p:extLst>
      <p:ext uri="{BB962C8B-B14F-4D97-AF65-F5344CB8AC3E}">
        <p14:creationId xmlns:p14="http://schemas.microsoft.com/office/powerpoint/2010/main" val="28731927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67544" y="2276872"/>
            <a:ext cx="7290054" cy="1499616"/>
          </a:xfrm>
        </p:spPr>
        <p:txBody>
          <a:bodyPr>
            <a:noAutofit/>
          </a:bodyPr>
          <a:lstStyle/>
          <a:p>
            <a:r>
              <a:rPr lang="tr-TR" sz="7200" b="1" dirty="0"/>
              <a:t>6. ADIM: BECERİNİN GENELLEŞTİRİLMESİ</a:t>
            </a:r>
            <a:br>
              <a:rPr lang="tr-TR" sz="7200" b="1" dirty="0"/>
            </a:br>
            <a:endParaRPr lang="tr-TR" sz="7200" dirty="0"/>
          </a:p>
        </p:txBody>
      </p:sp>
    </p:spTree>
    <p:extLst>
      <p:ext uri="{BB962C8B-B14F-4D97-AF65-F5344CB8AC3E}">
        <p14:creationId xmlns:p14="http://schemas.microsoft.com/office/powerpoint/2010/main" val="31324138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404664"/>
            <a:ext cx="8507288" cy="6453336"/>
          </a:xfrm>
        </p:spPr>
        <p:txBody>
          <a:bodyPr>
            <a:normAutofit/>
          </a:bodyPr>
          <a:lstStyle/>
          <a:p>
            <a:r>
              <a:rPr lang="tr-TR" sz="6600" dirty="0" smtClean="0"/>
              <a:t>Çocuğun öğrendiği beceriyi farklı ve doğal ortamlarda kullanması</a:t>
            </a:r>
          </a:p>
          <a:p>
            <a:r>
              <a:rPr lang="tr-TR" sz="6600" dirty="0" smtClean="0"/>
              <a:t>Aile katılımı çalışmaları</a:t>
            </a:r>
          </a:p>
          <a:p>
            <a:r>
              <a:rPr lang="tr-TR" sz="6600" dirty="0" smtClean="0"/>
              <a:t>Beceriye </a:t>
            </a:r>
            <a:r>
              <a:rPr lang="tr-TR" sz="6600" dirty="0"/>
              <a:t>ilişkin ev ödevi verme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4339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9552" y="260648"/>
            <a:ext cx="7290054" cy="1499616"/>
          </a:xfrm>
        </p:spPr>
        <p:txBody>
          <a:bodyPr>
            <a:normAutofit/>
          </a:bodyPr>
          <a:lstStyle/>
          <a:p>
            <a:r>
              <a:rPr lang="tr-TR" b="1" dirty="0" smtClean="0"/>
              <a:t>Çocuğun kendi becerilerini değerlendirmesi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760264"/>
            <a:ext cx="8064896" cy="4549096"/>
          </a:xfrm>
        </p:spPr>
        <p:txBody>
          <a:bodyPr>
            <a:normAutofit/>
          </a:bodyPr>
          <a:lstStyle/>
          <a:p>
            <a:r>
              <a:rPr lang="tr-TR" sz="4400" dirty="0" smtClean="0"/>
              <a:t>Çocuk beceriyi kullandığında öğretmene haber verebilir</a:t>
            </a:r>
          </a:p>
          <a:p>
            <a:r>
              <a:rPr lang="tr-TR" sz="4400" dirty="0" smtClean="0"/>
              <a:t>Pano hazırlama</a:t>
            </a:r>
          </a:p>
          <a:p>
            <a:r>
              <a:rPr lang="tr-TR" sz="4400" dirty="0" smtClean="0"/>
              <a:t>Çocuk beceriyi kullandığında kartına bir sembol çizebilir/yapıştırabilir.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Öğretmenin çocukların performansını değerlendirmesi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sz="4000" dirty="0" smtClean="0"/>
              <a:t>Çocukların beceriyi kazanmasının değerlendirilmesi</a:t>
            </a:r>
          </a:p>
          <a:p>
            <a:r>
              <a:rPr lang="tr-TR" sz="4000" dirty="0" smtClean="0"/>
              <a:t>Farklı bir beceri seçilmesi için önemli</a:t>
            </a:r>
          </a:p>
          <a:p>
            <a:r>
              <a:rPr lang="tr-TR" sz="4000" dirty="0" err="1" smtClean="0"/>
              <a:t>Rubrikler</a:t>
            </a:r>
            <a:endParaRPr lang="tr-TR" sz="4000" dirty="0" smtClean="0"/>
          </a:p>
          <a:p>
            <a:r>
              <a:rPr lang="tr-TR" sz="4000" dirty="0" smtClean="0"/>
              <a:t>Sosyal beceri değerlendirme formu..</a:t>
            </a:r>
          </a:p>
          <a:p>
            <a:r>
              <a:rPr lang="tr-TR" sz="4000" dirty="0" smtClean="0"/>
              <a:t>Örnek (Sucuoğlu, Çifci,2001).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3464458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ntegral">
  <a:themeElements>
    <a:clrScheme name="E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E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1118</TotalTime>
  <Words>129</Words>
  <Application>Microsoft Office PowerPoint</Application>
  <PresentationFormat>Ekran Gösterisi (4:3)</PresentationFormat>
  <Paragraphs>31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Tw Cen MT</vt:lpstr>
      <vt:lpstr>Tw Cen MT Condensed</vt:lpstr>
      <vt:lpstr>Wingdings 3</vt:lpstr>
      <vt:lpstr>Entegral</vt:lpstr>
      <vt:lpstr>Çocukta Sosyal beceriler </vt:lpstr>
      <vt:lpstr>SOSYAL BECERİ ÖĞRETİM PROGRAMINDAKİ ADIMLAR-devam</vt:lpstr>
      <vt:lpstr>5. Adım: Becerinin alıştırmalarla tekrarlanması</vt:lpstr>
      <vt:lpstr>PowerPoint Sunusu</vt:lpstr>
      <vt:lpstr>PowerPoint Sunusu</vt:lpstr>
      <vt:lpstr>6. ADIM: BECERİNİN GENELLEŞTİRİLMESİ </vt:lpstr>
      <vt:lpstr>PowerPoint Sunusu</vt:lpstr>
      <vt:lpstr>Çocuğun kendi becerilerini değerlendirmesi</vt:lpstr>
      <vt:lpstr>Öğretmenin çocukların performansını değerlendirmesi</vt:lpstr>
      <vt:lpstr>PowerPoint Sunusu</vt:lpstr>
      <vt:lpstr>Yararlanılan Kaynaklar: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EGE</dc:creator>
  <cp:lastModifiedBy>EGE_AKGUN</cp:lastModifiedBy>
  <cp:revision>117</cp:revision>
  <dcterms:created xsi:type="dcterms:W3CDTF">2020-01-28T08:52:23Z</dcterms:created>
  <dcterms:modified xsi:type="dcterms:W3CDTF">2020-05-06T18:31:45Z</dcterms:modified>
</cp:coreProperties>
</file>