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05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B414E6CD-7B3F-4CAF-881D-B94360F933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404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BB787EF6-EFDD-42A8-81B0-F0E352E582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61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16121F37-58FB-4DB7-A618-604F85E8EE9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6" tIns="47238" rIns="94476" bIns="472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586963"/>
            <a:ext cx="5501640" cy="4345543"/>
          </a:xfrm>
          <a:prstGeom prst="rect">
            <a:avLst/>
          </a:prstGeom>
        </p:spPr>
        <p:txBody>
          <a:bodyPr vert="horz" lIns="94476" tIns="47238" rIns="94476" bIns="4723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C7FF077D-6516-4DE9-8408-85A066238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30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F077D-6516-4DE9-8408-85A0662388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70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Örgütlenme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düzeyine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yayılır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F077D-6516-4DE9-8408-85A0662388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2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F077D-6516-4DE9-8408-85A0662388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63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F077D-6516-4DE9-8408-85A0662388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01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F077D-6516-4DE9-8408-85A0662388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9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AD257E0-AA31-4FC9-92D2-CAFB6224C702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517F6B2-614A-4B63-AC1A-6B10F385F0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0"/>
            <a:ext cx="8458200" cy="1470025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Rehberlik</a:t>
            </a:r>
            <a:r>
              <a:rPr lang="en-US" sz="3600" dirty="0" smtClean="0"/>
              <a:t> </a:t>
            </a:r>
            <a:r>
              <a:rPr lang="en-US" sz="3600" dirty="0" err="1" smtClean="0"/>
              <a:t>Hizmetlerinin</a:t>
            </a:r>
            <a:r>
              <a:rPr lang="en-US" sz="3600" dirty="0" smtClean="0"/>
              <a:t> </a:t>
            </a:r>
            <a:r>
              <a:rPr lang="en-US" sz="3600" dirty="0" err="1" smtClean="0"/>
              <a:t>Örgütlenmesi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Değerlendirilmesi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7772400" cy="1199704"/>
          </a:xfrm>
        </p:spPr>
        <p:txBody>
          <a:bodyPr/>
          <a:lstStyle/>
          <a:p>
            <a:r>
              <a:rPr lang="tr-TR" dirty="0" smtClean="0"/>
              <a:t>Yrd. </a:t>
            </a:r>
            <a:r>
              <a:rPr lang="tr-TR" smtClean="0"/>
              <a:t>Doç. </a:t>
            </a:r>
            <a:r>
              <a:rPr lang="en-US" smtClean="0"/>
              <a:t>Dr</a:t>
            </a:r>
            <a:r>
              <a:rPr lang="en-US" dirty="0" smtClean="0"/>
              <a:t>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Kaynaştırma</a:t>
            </a:r>
            <a:r>
              <a:rPr lang="en-US" dirty="0" smtClean="0"/>
              <a:t> </a:t>
            </a:r>
            <a:r>
              <a:rPr lang="en-US" dirty="0" err="1" smtClean="0"/>
              <a:t>Eğitiminde</a:t>
            </a:r>
            <a:r>
              <a:rPr lang="en-US" dirty="0" smtClean="0"/>
              <a:t> </a:t>
            </a:r>
            <a:r>
              <a:rPr lang="en-US" dirty="0" err="1" smtClean="0"/>
              <a:t>Öğretmenin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Öğrenmeye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yetersizlik</a:t>
            </a:r>
            <a:r>
              <a:rPr lang="en-US" dirty="0" smtClean="0"/>
              <a:t> </a:t>
            </a:r>
            <a:r>
              <a:rPr lang="en-US" dirty="0" err="1" smtClean="0"/>
              <a:t>durumlarını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birimlere</a:t>
            </a:r>
            <a:r>
              <a:rPr lang="en-US" dirty="0" smtClean="0"/>
              <a:t> </a:t>
            </a:r>
            <a:r>
              <a:rPr lang="en-US" dirty="0" err="1" smtClean="0"/>
              <a:t>gönderme</a:t>
            </a:r>
            <a:r>
              <a:rPr lang="en-US" dirty="0" smtClean="0"/>
              <a:t>,</a:t>
            </a:r>
          </a:p>
          <a:p>
            <a:r>
              <a:rPr lang="en-US" dirty="0" smtClean="0"/>
              <a:t>Alan </a:t>
            </a:r>
            <a:r>
              <a:rPr lang="en-US" dirty="0" err="1" smtClean="0"/>
              <a:t>uzmanları</a:t>
            </a:r>
            <a:r>
              <a:rPr lang="en-US" dirty="0" smtClean="0"/>
              <a:t>, </a:t>
            </a:r>
            <a:r>
              <a:rPr lang="en-US" dirty="0" err="1" smtClean="0"/>
              <a:t>yönetici</a:t>
            </a:r>
            <a:r>
              <a:rPr lang="en-US" dirty="0" smtClean="0"/>
              <a:t>,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ilgililerle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ekibin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parçası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ortamını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öğrencileri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başarısı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süreçlerini</a:t>
            </a:r>
            <a:r>
              <a:rPr lang="en-US" dirty="0" smtClean="0"/>
              <a:t>,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materyalleri</a:t>
            </a:r>
            <a:r>
              <a:rPr lang="en-US" dirty="0" smtClean="0"/>
              <a:t> </a:t>
            </a:r>
            <a:r>
              <a:rPr lang="en-US" dirty="0" err="1" smtClean="0"/>
              <a:t>uyarlama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Programının</a:t>
            </a:r>
            <a:r>
              <a:rPr lang="en-US" dirty="0" smtClean="0"/>
              <a:t> (BEP) </a:t>
            </a:r>
            <a:r>
              <a:rPr lang="en-US" dirty="0" err="1" smtClean="0"/>
              <a:t>geliştirilmesini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Hizmetlerin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sistemli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Değerlendirme</a:t>
            </a:r>
            <a:r>
              <a:rPr lang="en-US" dirty="0" smtClean="0"/>
              <a:t>; </a:t>
            </a:r>
            <a:r>
              <a:rPr lang="en-US" dirty="0" err="1" smtClean="0"/>
              <a:t>hedeflere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r>
              <a:rPr lang="en-US" dirty="0" smtClean="0"/>
              <a:t> </a:t>
            </a:r>
            <a:r>
              <a:rPr lang="en-US" dirty="0" err="1" smtClean="0"/>
              <a:t>derecesini</a:t>
            </a:r>
            <a:r>
              <a:rPr lang="en-US" dirty="0" smtClean="0"/>
              <a:t>,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aksaklıkların</a:t>
            </a:r>
            <a:r>
              <a:rPr lang="en-US" dirty="0" smtClean="0"/>
              <a:t> </a:t>
            </a:r>
            <a:r>
              <a:rPr lang="en-US" dirty="0" err="1" smtClean="0"/>
              <a:t>nedenlerini</a:t>
            </a:r>
            <a:r>
              <a:rPr lang="en-US" dirty="0" smtClean="0"/>
              <a:t>, </a:t>
            </a:r>
            <a:r>
              <a:rPr lang="en-US" dirty="0" err="1" smtClean="0"/>
              <a:t>uygulamalarda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yönleri</a:t>
            </a:r>
            <a:r>
              <a:rPr lang="en-US" dirty="0" smtClean="0"/>
              <a:t>, </a:t>
            </a:r>
            <a:r>
              <a:rPr lang="en-US" dirty="0" err="1" smtClean="0"/>
              <a:t>hizmetlerin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başarısını</a:t>
            </a:r>
            <a:r>
              <a:rPr lang="en-US" dirty="0" smtClean="0"/>
              <a:t> </a:t>
            </a:r>
            <a:r>
              <a:rPr lang="en-US" dirty="0" err="1" smtClean="0"/>
              <a:t>anlamamızı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Değerlendirme</a:t>
            </a:r>
            <a:endParaRPr lang="en-US" dirty="0" smtClean="0"/>
          </a:p>
          <a:p>
            <a:pPr lvl="1"/>
            <a:r>
              <a:rPr lang="en-US" dirty="0" err="1" smtClean="0"/>
              <a:t>Niceliksel</a:t>
            </a:r>
            <a:endParaRPr lang="en-US" dirty="0" smtClean="0"/>
          </a:p>
          <a:p>
            <a:pPr lvl="1"/>
            <a:r>
              <a:rPr lang="en-US" dirty="0" err="1" smtClean="0"/>
              <a:t>Niteliksel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ölçüm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endParaRPr lang="en-US" dirty="0" smtClean="0"/>
          </a:p>
          <a:p>
            <a:r>
              <a:rPr lang="en-US" dirty="0" err="1" smtClean="0"/>
              <a:t>Karşılaştırma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endParaRPr lang="en-US" dirty="0" smtClean="0"/>
          </a:p>
          <a:p>
            <a:r>
              <a:rPr lang="en-US" dirty="0" err="1" smtClean="0"/>
              <a:t>Görüş</a:t>
            </a:r>
            <a:r>
              <a:rPr lang="en-US" dirty="0" smtClean="0"/>
              <a:t> </a:t>
            </a:r>
            <a:r>
              <a:rPr lang="en-US" dirty="0" err="1" smtClean="0"/>
              <a:t>taramasına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endParaRPr lang="en-US" dirty="0" smtClean="0"/>
          </a:p>
          <a:p>
            <a:r>
              <a:rPr lang="en-US" dirty="0" err="1" smtClean="0"/>
              <a:t>İzleme</a:t>
            </a:r>
            <a:r>
              <a:rPr lang="en-US" dirty="0" smtClean="0"/>
              <a:t> </a:t>
            </a:r>
            <a:r>
              <a:rPr lang="en-US" dirty="0" err="1" smtClean="0"/>
              <a:t>araştırması</a:t>
            </a:r>
            <a:endParaRPr lang="en-US" dirty="0" smtClean="0"/>
          </a:p>
          <a:p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yürüten</a:t>
            </a:r>
            <a:r>
              <a:rPr lang="en-US" dirty="0" smtClean="0"/>
              <a:t> </a:t>
            </a:r>
            <a:r>
              <a:rPr lang="en-US" dirty="0" err="1" smtClean="0"/>
              <a:t>ilgililerin</a:t>
            </a:r>
            <a:r>
              <a:rPr lang="en-US" dirty="0" smtClean="0"/>
              <a:t> (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öğretmeni</a:t>
            </a:r>
            <a:r>
              <a:rPr lang="en-US" dirty="0" smtClean="0"/>
              <a:t>,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vd</a:t>
            </a:r>
            <a:r>
              <a:rPr lang="en-US" dirty="0" smtClean="0"/>
              <a:t>.) </a:t>
            </a:r>
            <a:r>
              <a:rPr lang="en-US" dirty="0" err="1" smtClean="0"/>
              <a:t>kendilerini</a:t>
            </a:r>
            <a:r>
              <a:rPr lang="en-US" dirty="0" smtClean="0"/>
              <a:t> </a:t>
            </a:r>
            <a:r>
              <a:rPr lang="en-US" dirty="0" err="1" smtClean="0"/>
              <a:t>değerlendirmesi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Düzeyde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endParaRPr lang="en-US" dirty="0" smtClean="0"/>
          </a:p>
          <a:p>
            <a:pPr lvl="1"/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endParaRPr lang="en-US" dirty="0" smtClean="0"/>
          </a:p>
          <a:p>
            <a:pPr lvl="2"/>
            <a:r>
              <a:rPr lang="en-US" dirty="0" err="1" smtClean="0"/>
              <a:t>Talim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Terbiye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Başkanlığı</a:t>
            </a:r>
            <a:endParaRPr lang="en-US" dirty="0" smtClean="0"/>
          </a:p>
          <a:p>
            <a:pPr lvl="2"/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endParaRPr lang="en-US" dirty="0" smtClean="0"/>
          </a:p>
          <a:p>
            <a:pPr lvl="2"/>
            <a:r>
              <a:rPr lang="en-US" dirty="0" err="1" smtClean="0"/>
              <a:t>Ortaöğretim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endParaRPr lang="en-US" dirty="0" smtClean="0"/>
          </a:p>
          <a:p>
            <a:pPr lvl="2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/>
              <a:t> </a:t>
            </a:r>
            <a:r>
              <a:rPr lang="en-US" dirty="0" err="1" smtClean="0"/>
              <a:t>merkez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</a:t>
            </a:r>
            <a:r>
              <a:rPr lang="en-US" dirty="0" err="1" smtClean="0"/>
              <a:t>oluştururlar</a:t>
            </a:r>
            <a:r>
              <a:rPr lang="en-US" dirty="0" smtClean="0"/>
              <a:t>.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endParaRPr lang="en-US" dirty="0" smtClean="0"/>
          </a:p>
          <a:p>
            <a:pPr lvl="1"/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Politikaları</a:t>
            </a:r>
            <a:endParaRPr lang="en-US" dirty="0" smtClean="0"/>
          </a:p>
          <a:p>
            <a:pPr lvl="1"/>
            <a:r>
              <a:rPr lang="en-US" dirty="0" err="1" smtClean="0"/>
              <a:t>Programlar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Materyalleri</a:t>
            </a:r>
            <a:endParaRPr lang="en-US" dirty="0" smtClean="0"/>
          </a:p>
          <a:p>
            <a:pPr lvl="1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Kaynaştırma</a:t>
            </a:r>
            <a:endParaRPr lang="en-US" dirty="0" smtClean="0"/>
          </a:p>
          <a:p>
            <a:pPr lvl="1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Yeteneklerin</a:t>
            </a:r>
            <a:r>
              <a:rPr lang="en-US" dirty="0" smtClean="0"/>
              <a:t> </a:t>
            </a:r>
            <a:r>
              <a:rPr lang="en-US" dirty="0" err="1" smtClean="0"/>
              <a:t>Geliştirilmesi</a:t>
            </a:r>
            <a:endParaRPr lang="en-US" dirty="0" smtClean="0"/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endParaRPr lang="en-US" dirty="0" smtClean="0"/>
          </a:p>
          <a:p>
            <a:pPr lvl="1"/>
            <a:r>
              <a:rPr lang="en-US" dirty="0" err="1" smtClean="0"/>
              <a:t>İzleme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Araştırma-Geliştirme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Projeler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7 </a:t>
            </a:r>
            <a:r>
              <a:rPr lang="en-US" dirty="0" err="1" smtClean="0"/>
              <a:t>şubede</a:t>
            </a:r>
            <a:r>
              <a:rPr lang="en-US" dirty="0" smtClean="0"/>
              <a:t> </a:t>
            </a:r>
            <a:r>
              <a:rPr lang="en-US" dirty="0" err="1" smtClean="0"/>
              <a:t>örgütlenmiştir</a:t>
            </a:r>
            <a:r>
              <a:rPr lang="en-US" dirty="0" smtClean="0"/>
              <a:t>.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İl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İl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Müdürlükleri</a:t>
            </a:r>
            <a:endParaRPr lang="en-US" dirty="0" smtClean="0"/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İl</a:t>
            </a:r>
            <a:r>
              <a:rPr lang="en-US" dirty="0" smtClean="0"/>
              <a:t> </a:t>
            </a:r>
            <a:r>
              <a:rPr lang="en-US" dirty="0" err="1" smtClean="0"/>
              <a:t>Danışma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endParaRPr lang="en-US" dirty="0" smtClean="0"/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Merkezleri</a:t>
            </a:r>
            <a:endParaRPr lang="en-US" dirty="0" smtClean="0"/>
          </a:p>
          <a:p>
            <a:pPr lvl="2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Bölümü</a:t>
            </a:r>
            <a:endParaRPr lang="en-US" dirty="0" smtClean="0"/>
          </a:p>
          <a:p>
            <a:pPr lvl="2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Bölümü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endParaRPr lang="en-US" dirty="0" smtClean="0"/>
          </a:p>
          <a:p>
            <a:pPr lvl="1"/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müdürü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hizmetlerinin</a:t>
            </a:r>
            <a:r>
              <a:rPr lang="en-US" dirty="0" smtClean="0"/>
              <a:t> organize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yürütülmesini</a:t>
            </a:r>
            <a:r>
              <a:rPr lang="en-US" dirty="0" smtClean="0"/>
              <a:t> </a:t>
            </a:r>
            <a:r>
              <a:rPr lang="en-US" dirty="0" err="1" smtClean="0"/>
              <a:t>sağlamakla</a:t>
            </a:r>
            <a:r>
              <a:rPr lang="en-US" dirty="0" smtClean="0"/>
              <a:t> </a:t>
            </a:r>
            <a:r>
              <a:rPr lang="en-US" dirty="0" err="1" smtClean="0"/>
              <a:t>yükümlüdür</a:t>
            </a:r>
            <a:r>
              <a:rPr lang="en-US" dirty="0" smtClean="0"/>
              <a:t>.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müdürünün</a:t>
            </a:r>
            <a:r>
              <a:rPr lang="en-US" dirty="0" smtClean="0"/>
              <a:t> </a:t>
            </a:r>
            <a:r>
              <a:rPr lang="en-US" dirty="0" err="1" smtClean="0"/>
              <a:t>rolleri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programına</a:t>
            </a:r>
            <a:r>
              <a:rPr lang="en-US" dirty="0" smtClean="0"/>
              <a:t> </a:t>
            </a:r>
            <a:r>
              <a:rPr lang="en-US" dirty="0" err="1" smtClean="0"/>
              <a:t>liderlik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destekleme</a:t>
            </a:r>
            <a:endParaRPr lang="en-US" dirty="0" smtClean="0"/>
          </a:p>
          <a:p>
            <a:pPr lvl="2"/>
            <a:r>
              <a:rPr lang="en-US" dirty="0" err="1" smtClean="0"/>
              <a:t>Programın</a:t>
            </a:r>
            <a:r>
              <a:rPr lang="en-US" dirty="0" smtClean="0"/>
              <a:t> </a:t>
            </a:r>
            <a:r>
              <a:rPr lang="en-US" dirty="0" err="1" smtClean="0"/>
              <a:t>organizasyonunu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müşavirlik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endParaRPr lang="en-US" dirty="0" smtClean="0"/>
          </a:p>
          <a:p>
            <a:pPr lvl="2"/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endParaRPr lang="en-US" dirty="0" smtClean="0"/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</a:t>
            </a:r>
            <a:r>
              <a:rPr lang="en-US" dirty="0" smtClean="0"/>
              <a:t> </a:t>
            </a:r>
            <a:r>
              <a:rPr lang="en-US" dirty="0" err="1" smtClean="0"/>
              <a:t>Servisleri</a:t>
            </a:r>
            <a:endParaRPr lang="en-US" dirty="0" smtClean="0"/>
          </a:p>
          <a:p>
            <a:pPr lvl="2"/>
            <a:r>
              <a:rPr lang="en-US" dirty="0" err="1" smtClean="0"/>
              <a:t>Rehber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(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Danışman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Koordinatör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Danışman</a:t>
            </a:r>
            <a:endParaRPr lang="en-US" dirty="0" smtClean="0"/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endParaRPr lang="en-US" dirty="0" smtClean="0"/>
          </a:p>
          <a:p>
            <a:pPr lvl="1"/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Rehber</a:t>
            </a:r>
            <a:r>
              <a:rPr lang="en-US" dirty="0" smtClean="0"/>
              <a:t> </a:t>
            </a:r>
            <a:r>
              <a:rPr lang="en-US" dirty="0" err="1" smtClean="0"/>
              <a:t>Öğretmenleri</a:t>
            </a:r>
            <a:endParaRPr lang="en-US" dirty="0" smtClean="0"/>
          </a:p>
          <a:p>
            <a:pPr lvl="1"/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Öğretmenler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Programının</a:t>
            </a:r>
            <a:r>
              <a:rPr lang="en-US" dirty="0" smtClean="0"/>
              <a:t> Organize </a:t>
            </a:r>
            <a:r>
              <a:rPr lang="en-US" dirty="0" err="1" smtClean="0"/>
              <a:t>Edilmesi</a:t>
            </a:r>
            <a:endParaRPr lang="en-US" dirty="0" smtClean="0"/>
          </a:p>
          <a:p>
            <a:pPr lvl="1"/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müdürü</a:t>
            </a:r>
            <a:r>
              <a:rPr lang="en-US" dirty="0" smtClean="0"/>
              <a:t> </a:t>
            </a:r>
            <a:r>
              <a:rPr lang="en-US" dirty="0" err="1" smtClean="0"/>
              <a:t>liderlik</a:t>
            </a:r>
            <a:r>
              <a:rPr lang="en-US" dirty="0" smtClean="0"/>
              <a:t> </a:t>
            </a:r>
            <a:r>
              <a:rPr lang="en-US" dirty="0" err="1" smtClean="0"/>
              <a:t>etmeli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okulun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bütünleştirilmeli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Program,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çevrenin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, </a:t>
            </a:r>
            <a:r>
              <a:rPr lang="en-US" dirty="0" err="1" smtClean="0"/>
              <a:t>gereksinim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olanakları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geliştirilmeli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Okuldaki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görevliler</a:t>
            </a:r>
            <a:r>
              <a:rPr lang="en-US" dirty="0" smtClean="0"/>
              <a:t> program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Programın</a:t>
            </a:r>
            <a:r>
              <a:rPr lang="en-US" dirty="0" smtClean="0"/>
              <a:t> </a:t>
            </a:r>
            <a:r>
              <a:rPr lang="en-US" dirty="0" err="1" smtClean="0"/>
              <a:t>hazırlanması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uygulanmasında</a:t>
            </a:r>
            <a:r>
              <a:rPr lang="en-US" dirty="0" smtClean="0"/>
              <a:t> </a:t>
            </a:r>
            <a:r>
              <a:rPr lang="en-US" dirty="0" err="1" smtClean="0"/>
              <a:t>istekli</a:t>
            </a:r>
            <a:r>
              <a:rPr lang="en-US" dirty="0" smtClean="0"/>
              <a:t>,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kişiliğe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elemanlar</a:t>
            </a:r>
            <a:r>
              <a:rPr lang="en-US" dirty="0" smtClean="0"/>
              <a:t> </a:t>
            </a:r>
            <a:r>
              <a:rPr lang="en-US" dirty="0" err="1" smtClean="0"/>
              <a:t>görevlendirilmelidir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Programının</a:t>
            </a:r>
            <a:r>
              <a:rPr lang="en-US" dirty="0" smtClean="0"/>
              <a:t> </a:t>
            </a:r>
            <a:r>
              <a:rPr lang="en-US" dirty="0" err="1" smtClean="0"/>
              <a:t>Organiz</a:t>
            </a:r>
            <a:r>
              <a:rPr lang="tr-TR" dirty="0" err="1" smtClean="0"/>
              <a:t>asyonunda</a:t>
            </a:r>
            <a:r>
              <a:rPr lang="en-US" dirty="0" smtClean="0"/>
              <a:t> Temel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endParaRPr lang="en-US" dirty="0" smtClean="0"/>
          </a:p>
          <a:p>
            <a:pPr lvl="1"/>
            <a:r>
              <a:rPr lang="en-US" dirty="0" err="1" smtClean="0"/>
              <a:t>Okuldaki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yoğunlaşmaktadır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(</a:t>
            </a:r>
            <a:r>
              <a:rPr lang="en-US" dirty="0" err="1" smtClean="0"/>
              <a:t>kişisel</a:t>
            </a:r>
            <a:r>
              <a:rPr lang="en-US" dirty="0" smtClean="0"/>
              <a:t>, </a:t>
            </a:r>
            <a:r>
              <a:rPr lang="en-US" dirty="0" err="1" smtClean="0"/>
              <a:t>eğitsel</a:t>
            </a:r>
            <a:r>
              <a:rPr lang="en-US" dirty="0" smtClean="0"/>
              <a:t>, </a:t>
            </a:r>
            <a:r>
              <a:rPr lang="en-US" dirty="0" err="1" smtClean="0"/>
              <a:t>mesleki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hedeflere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planlanmalıdır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Hedeflere</a:t>
            </a:r>
            <a:r>
              <a:rPr lang="en-US" dirty="0" smtClean="0"/>
              <a:t> </a:t>
            </a:r>
            <a:r>
              <a:rPr lang="en-US" dirty="0" err="1" smtClean="0"/>
              <a:t>ulaşmada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en-US" dirty="0" smtClean="0"/>
              <a:t> </a:t>
            </a:r>
            <a:r>
              <a:rPr lang="en-US" dirty="0" err="1" smtClean="0"/>
              <a:t>benimsenmelidir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Öğretmen</a:t>
            </a:r>
            <a:r>
              <a:rPr lang="en-US" dirty="0" smtClean="0"/>
              <a:t>, </a:t>
            </a:r>
            <a:r>
              <a:rPr lang="en-US" dirty="0" err="1" smtClean="0"/>
              <a:t>yönetici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velilerin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konudaki</a:t>
            </a:r>
            <a:r>
              <a:rPr lang="en-US" dirty="0" smtClean="0"/>
              <a:t> </a:t>
            </a:r>
            <a:r>
              <a:rPr lang="en-US" dirty="0" err="1" smtClean="0"/>
              <a:t>tutumları</a:t>
            </a:r>
            <a:r>
              <a:rPr lang="en-US" dirty="0" smtClean="0"/>
              <a:t> </a:t>
            </a:r>
            <a:r>
              <a:rPr lang="en-US" dirty="0" err="1" smtClean="0"/>
              <a:t>nasıldır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Okulun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hizmetlere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Çevrede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yararlanılabilecek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mıdır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programının</a:t>
            </a:r>
            <a:r>
              <a:rPr lang="en-US" dirty="0" smtClean="0"/>
              <a:t> </a:t>
            </a:r>
            <a:r>
              <a:rPr lang="en-US" dirty="0" err="1" smtClean="0"/>
              <a:t>organizasyonunda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r>
              <a:rPr lang="en-US" dirty="0" smtClean="0"/>
              <a:t> </a:t>
            </a:r>
            <a:r>
              <a:rPr lang="en-US" dirty="0" err="1" smtClean="0"/>
              <a:t>şunlardır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Anlayış</a:t>
            </a:r>
            <a:r>
              <a:rPr lang="en-US" dirty="0" smtClean="0"/>
              <a:t> </a:t>
            </a:r>
            <a:r>
              <a:rPr lang="en-US" dirty="0" err="1" smtClean="0"/>
              <a:t>birliğinin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İhtiyaç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problemlerin</a:t>
            </a:r>
            <a:r>
              <a:rPr lang="en-US" dirty="0" smtClean="0"/>
              <a:t> </a:t>
            </a:r>
            <a:r>
              <a:rPr lang="en-US" dirty="0" err="1" smtClean="0"/>
              <a:t>saptanması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Hedeflerin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sorumlulukların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Liderliğin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koşulların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planının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Okullarda</a:t>
            </a:r>
            <a:r>
              <a:rPr lang="en-US" dirty="0" smtClean="0"/>
              <a:t> </a:t>
            </a:r>
            <a:r>
              <a:rPr lang="en-US" dirty="0" err="1" smtClean="0"/>
              <a:t>Kaynaştırma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Kaynaştırma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  <a:r>
              <a:rPr lang="en-US" dirty="0" err="1" smtClean="0"/>
              <a:t>zihinsel</a:t>
            </a:r>
            <a:r>
              <a:rPr lang="en-US" dirty="0" smtClean="0"/>
              <a:t>, </a:t>
            </a:r>
            <a:r>
              <a:rPr lang="en-US" dirty="0" err="1" smtClean="0"/>
              <a:t>bedensel</a:t>
            </a:r>
            <a:r>
              <a:rPr lang="en-US" dirty="0" smtClean="0"/>
              <a:t>, </a:t>
            </a:r>
            <a:r>
              <a:rPr lang="en-US" dirty="0" err="1" smtClean="0"/>
              <a:t>işitme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 </a:t>
            </a:r>
            <a:r>
              <a:rPr lang="en-US" dirty="0" err="1" smtClean="0"/>
              <a:t>yetersizliği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öğrenme</a:t>
            </a:r>
            <a:r>
              <a:rPr lang="en-US" dirty="0" smtClean="0"/>
              <a:t> </a:t>
            </a:r>
            <a:r>
              <a:rPr lang="en-US" dirty="0" err="1" smtClean="0"/>
              <a:t>güçlüğü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yetenekli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, normal </a:t>
            </a:r>
            <a:r>
              <a:rPr lang="en-US" dirty="0" err="1" smtClean="0"/>
              <a:t>akranları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eğitilmeleridir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218</TotalTime>
  <Words>549</Words>
  <Application>Microsoft Office PowerPoint</Application>
  <PresentationFormat>Ekran Gösterisi (4:3)</PresentationFormat>
  <Paragraphs>90</Paragraphs>
  <Slides>12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Georgia</vt:lpstr>
      <vt:lpstr>Trebuchet MS</vt:lpstr>
      <vt:lpstr>Wingdings 2</vt:lpstr>
      <vt:lpstr>Urban</vt:lpstr>
      <vt:lpstr>Rehberlik Hizmetlerinin Örgütlenmesi ve Değerlendirilmesi</vt:lpstr>
      <vt:lpstr>Rehberlik Hizmetlerinin Örgütlenmesi</vt:lpstr>
      <vt:lpstr>Rehberlik Hizmetlerinin Örgütlenmesi</vt:lpstr>
      <vt:lpstr>Rehberlik Hizmetlerinin Örgütlenmesi</vt:lpstr>
      <vt:lpstr>Rehberlik Hizmetlerinin Örgütlenmesi</vt:lpstr>
      <vt:lpstr>Okul Rehberlik Programı</vt:lpstr>
      <vt:lpstr>Okul Rehberlik Programı</vt:lpstr>
      <vt:lpstr>Okul Rehberlik Programı</vt:lpstr>
      <vt:lpstr>Okullarda Kaynaştırma Eğitimi ve Rehberlik</vt:lpstr>
      <vt:lpstr>Kaynaştırma Eğitiminde Öğretmenin Rolü</vt:lpstr>
      <vt:lpstr>Okul Rehberlik Hizmetlerinin Değerlendirilmesi</vt:lpstr>
      <vt:lpstr>Rehberlik Çalışmalarının Değerlendirilmesi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RHEBERLİK HİZMETLERİNİN ÖRGÜTLENMESİ VE DEĞERLENDİRİLMESİ</dc:title>
  <dc:creator>Reviewer</dc:creator>
  <cp:lastModifiedBy>Hakem</cp:lastModifiedBy>
  <cp:revision>35</cp:revision>
  <dcterms:created xsi:type="dcterms:W3CDTF">2013-12-21T13:29:51Z</dcterms:created>
  <dcterms:modified xsi:type="dcterms:W3CDTF">2016-05-10T17:10:02Z</dcterms:modified>
</cp:coreProperties>
</file>