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68" r:id="rId5"/>
    <p:sldId id="271" r:id="rId6"/>
    <p:sldId id="259" r:id="rId7"/>
    <p:sldId id="281" r:id="rId8"/>
    <p:sldId id="282" r:id="rId9"/>
    <p:sldId id="261" r:id="rId10"/>
    <p:sldId id="269" r:id="rId11"/>
    <p:sldId id="270" r:id="rId12"/>
    <p:sldId id="262" r:id="rId13"/>
    <p:sldId id="272" r:id="rId14"/>
    <p:sldId id="263" r:id="rId15"/>
    <p:sldId id="274" r:id="rId16"/>
    <p:sldId id="275" r:id="rId17"/>
    <p:sldId id="264" r:id="rId18"/>
    <p:sldId id="276" r:id="rId19"/>
    <p:sldId id="265" r:id="rId20"/>
    <p:sldId id="277" r:id="rId21"/>
    <p:sldId id="266" r:id="rId22"/>
    <p:sldId id="279" r:id="rId23"/>
    <p:sldId id="280" r:id="rId24"/>
    <p:sldId id="273" r:id="rId25"/>
    <p:sldId id="278" r:id="rId26"/>
    <p:sldId id="260" r:id="rId27"/>
    <p:sldId id="283" r:id="rId2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58A962-833B-4FBE-B993-30FCEFBBA79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D362FDB-698D-4939-AE79-2C6E17855456}">
      <dgm:prSet phldrT="[Metin]"/>
      <dgm:spPr/>
      <dgm:t>
        <a:bodyPr/>
        <a:lstStyle/>
        <a:p>
          <a:r>
            <a:rPr lang="tr-TR" dirty="0" smtClean="0"/>
            <a:t>Emir</a:t>
          </a:r>
          <a:endParaRPr lang="tr-TR" dirty="0"/>
        </a:p>
      </dgm:t>
    </dgm:pt>
    <dgm:pt modelId="{5F9202D9-73FD-4C02-9A06-83E9F55E91B9}" type="parTrans" cxnId="{7F0DB78E-D281-46FD-BDD4-17D997D0DE8E}">
      <dgm:prSet/>
      <dgm:spPr/>
      <dgm:t>
        <a:bodyPr/>
        <a:lstStyle/>
        <a:p>
          <a:endParaRPr lang="tr-TR"/>
        </a:p>
      </dgm:t>
    </dgm:pt>
    <dgm:pt modelId="{FDF89CCA-EAF8-4E34-BC4B-6C870D4C6D15}" type="sibTrans" cxnId="{7F0DB78E-D281-46FD-BDD4-17D997D0DE8E}">
      <dgm:prSet/>
      <dgm:spPr/>
      <dgm:t>
        <a:bodyPr/>
        <a:lstStyle/>
        <a:p>
          <a:endParaRPr lang="tr-TR"/>
        </a:p>
      </dgm:t>
    </dgm:pt>
    <dgm:pt modelId="{DDC92459-516E-44D6-8C8A-707BE90D0FE4}">
      <dgm:prSet phldrT="[Metin]"/>
      <dgm:spPr/>
      <dgm:t>
        <a:bodyPr/>
        <a:lstStyle/>
        <a:p>
          <a:r>
            <a:rPr lang="tr-TR" dirty="0" smtClean="0"/>
            <a:t>Zorlama</a:t>
          </a:r>
          <a:endParaRPr lang="tr-TR" dirty="0"/>
        </a:p>
      </dgm:t>
    </dgm:pt>
    <dgm:pt modelId="{326DF031-961C-4E23-BA64-B8A38EB8441F}" type="parTrans" cxnId="{9CCDFE83-F01A-4D33-8131-CD6B506ADB02}">
      <dgm:prSet/>
      <dgm:spPr/>
      <dgm:t>
        <a:bodyPr/>
        <a:lstStyle/>
        <a:p>
          <a:endParaRPr lang="tr-TR"/>
        </a:p>
      </dgm:t>
    </dgm:pt>
    <dgm:pt modelId="{922F3B1E-8747-4302-86A7-4353236D4210}" type="sibTrans" cxnId="{9CCDFE83-F01A-4D33-8131-CD6B506ADB02}">
      <dgm:prSet/>
      <dgm:spPr/>
      <dgm:t>
        <a:bodyPr/>
        <a:lstStyle/>
        <a:p>
          <a:endParaRPr lang="tr-TR"/>
        </a:p>
      </dgm:t>
    </dgm:pt>
    <dgm:pt modelId="{F598BC09-81C7-47B9-8F5F-945EB57E2767}">
      <dgm:prSet phldrT="[Metin]"/>
      <dgm:spPr/>
      <dgm:t>
        <a:bodyPr/>
        <a:lstStyle/>
        <a:p>
          <a:r>
            <a:rPr lang="tr-TR" dirty="0" smtClean="0"/>
            <a:t>İkna etme</a:t>
          </a:r>
        </a:p>
      </dgm:t>
    </dgm:pt>
    <dgm:pt modelId="{866A1015-63FC-4626-9CD0-1718335C1DC9}" type="parTrans" cxnId="{D52D6BCB-45CB-44B1-9922-6C2330974776}">
      <dgm:prSet/>
      <dgm:spPr/>
      <dgm:t>
        <a:bodyPr/>
        <a:lstStyle/>
        <a:p>
          <a:endParaRPr lang="tr-TR"/>
        </a:p>
      </dgm:t>
    </dgm:pt>
    <dgm:pt modelId="{07327840-79CA-457B-871A-41AA7CC5B2D9}" type="sibTrans" cxnId="{D52D6BCB-45CB-44B1-9922-6C2330974776}">
      <dgm:prSet/>
      <dgm:spPr/>
      <dgm:t>
        <a:bodyPr/>
        <a:lstStyle/>
        <a:p>
          <a:endParaRPr lang="tr-TR"/>
        </a:p>
      </dgm:t>
    </dgm:pt>
    <dgm:pt modelId="{5B63BB28-5ADC-4032-A977-6F1EF077F07E}">
      <dgm:prSet/>
      <dgm:spPr/>
      <dgm:t>
        <a:bodyPr/>
        <a:lstStyle/>
        <a:p>
          <a:r>
            <a:rPr lang="tr-TR" dirty="0" smtClean="0"/>
            <a:t>Gündem yaratma</a:t>
          </a:r>
          <a:endParaRPr lang="tr-TR" dirty="0"/>
        </a:p>
      </dgm:t>
    </dgm:pt>
    <dgm:pt modelId="{F7023E57-BB35-4EC8-9826-D9940AA15589}" type="parTrans" cxnId="{374D6BAE-6B1E-41F3-B80B-8D9106B9FCC6}">
      <dgm:prSet/>
      <dgm:spPr/>
      <dgm:t>
        <a:bodyPr/>
        <a:lstStyle/>
        <a:p>
          <a:endParaRPr lang="tr-TR"/>
        </a:p>
      </dgm:t>
    </dgm:pt>
    <dgm:pt modelId="{4C2C608F-4141-4FFB-9B9A-96D055D769C6}" type="sibTrans" cxnId="{374D6BAE-6B1E-41F3-B80B-8D9106B9FCC6}">
      <dgm:prSet/>
      <dgm:spPr/>
      <dgm:t>
        <a:bodyPr/>
        <a:lstStyle/>
        <a:p>
          <a:endParaRPr lang="tr-TR"/>
        </a:p>
      </dgm:t>
    </dgm:pt>
    <dgm:pt modelId="{1E2E3696-D1D9-4619-A6B4-7F0E4DA656BA}">
      <dgm:prSet/>
      <dgm:spPr/>
      <dgm:t>
        <a:bodyPr/>
        <a:lstStyle/>
        <a:p>
          <a:r>
            <a:rPr lang="tr-TR" dirty="0" smtClean="0"/>
            <a:t>Cazibe</a:t>
          </a:r>
          <a:endParaRPr lang="tr-TR" dirty="0"/>
        </a:p>
      </dgm:t>
    </dgm:pt>
    <dgm:pt modelId="{04D99C44-E4C0-49C0-81BE-17DEF1709EFE}" type="parTrans" cxnId="{DD450102-0171-4FEE-8756-D6A204FF4A16}">
      <dgm:prSet/>
      <dgm:spPr/>
      <dgm:t>
        <a:bodyPr/>
        <a:lstStyle/>
        <a:p>
          <a:endParaRPr lang="tr-TR"/>
        </a:p>
      </dgm:t>
    </dgm:pt>
    <dgm:pt modelId="{DFD6E238-E2AF-48C1-920A-F67A3628285B}" type="sibTrans" cxnId="{DD450102-0171-4FEE-8756-D6A204FF4A16}">
      <dgm:prSet/>
      <dgm:spPr/>
      <dgm:t>
        <a:bodyPr/>
        <a:lstStyle/>
        <a:p>
          <a:endParaRPr lang="tr-TR"/>
        </a:p>
      </dgm:t>
    </dgm:pt>
    <dgm:pt modelId="{4D23741D-D0A5-4BFC-9E96-3CF691B73BD7}">
      <dgm:prSet/>
      <dgm:spPr/>
      <dgm:t>
        <a:bodyPr/>
        <a:lstStyle/>
        <a:p>
          <a:r>
            <a:rPr lang="tr-TR" dirty="0" smtClean="0"/>
            <a:t>Yanına çekme</a:t>
          </a:r>
          <a:endParaRPr lang="tr-TR" dirty="0"/>
        </a:p>
      </dgm:t>
    </dgm:pt>
    <dgm:pt modelId="{07C0AB50-6F46-4A72-9B43-97292B0E224F}" type="parTrans" cxnId="{3DDF3FB8-3F5E-4BC8-A687-D027BF628DB0}">
      <dgm:prSet/>
      <dgm:spPr/>
      <dgm:t>
        <a:bodyPr/>
        <a:lstStyle/>
        <a:p>
          <a:endParaRPr lang="tr-TR"/>
        </a:p>
      </dgm:t>
    </dgm:pt>
    <dgm:pt modelId="{AF8A68FE-B9B6-4F1B-9D0E-85DFB86D27C6}" type="sibTrans" cxnId="{3DDF3FB8-3F5E-4BC8-A687-D027BF628DB0}">
      <dgm:prSet/>
      <dgm:spPr/>
      <dgm:t>
        <a:bodyPr/>
        <a:lstStyle/>
        <a:p>
          <a:endParaRPr lang="tr-TR"/>
        </a:p>
      </dgm:t>
    </dgm:pt>
    <dgm:pt modelId="{BDB30D25-8CFD-4187-94DE-8B8BFDA0DFD4}" type="pres">
      <dgm:prSet presAssocID="{F658A962-833B-4FBE-B993-30FCEFBBA791}" presName="CompostProcess" presStyleCnt="0">
        <dgm:presLayoutVars>
          <dgm:dir/>
          <dgm:resizeHandles val="exact"/>
        </dgm:presLayoutVars>
      </dgm:prSet>
      <dgm:spPr/>
    </dgm:pt>
    <dgm:pt modelId="{247A83D8-A6F2-4B18-8AD1-DA8EC36CCA2C}" type="pres">
      <dgm:prSet presAssocID="{F658A962-833B-4FBE-B993-30FCEFBBA791}" presName="arrow" presStyleLbl="bgShp" presStyleIdx="0" presStyleCnt="1"/>
      <dgm:spPr/>
    </dgm:pt>
    <dgm:pt modelId="{0905B571-283B-4CD3-BB5F-3910AB0CE8E1}" type="pres">
      <dgm:prSet presAssocID="{F658A962-833B-4FBE-B993-30FCEFBBA791}" presName="linearProcess" presStyleCnt="0"/>
      <dgm:spPr/>
    </dgm:pt>
    <dgm:pt modelId="{C23E9FC8-3673-4310-9160-56BAA1BF2D82}" type="pres">
      <dgm:prSet presAssocID="{7D362FDB-698D-4939-AE79-2C6E17855456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20B9CF-194B-474A-902C-F8CC75E737EB}" type="pres">
      <dgm:prSet presAssocID="{FDF89CCA-EAF8-4E34-BC4B-6C870D4C6D15}" presName="sibTrans" presStyleCnt="0"/>
      <dgm:spPr/>
    </dgm:pt>
    <dgm:pt modelId="{3416D667-C2E5-4BC0-B468-285B0468435E}" type="pres">
      <dgm:prSet presAssocID="{DDC92459-516E-44D6-8C8A-707BE90D0FE4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DEEE44-B0B3-4DDB-B080-E14011E8824F}" type="pres">
      <dgm:prSet presAssocID="{922F3B1E-8747-4302-86A7-4353236D4210}" presName="sibTrans" presStyleCnt="0"/>
      <dgm:spPr/>
    </dgm:pt>
    <dgm:pt modelId="{0EEAEB5E-9584-48BC-915A-D36FAAA82ABB}" type="pres">
      <dgm:prSet presAssocID="{F598BC09-81C7-47B9-8F5F-945EB57E2767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0469B80-E877-4111-9518-1FE7F800AB5B}" type="pres">
      <dgm:prSet presAssocID="{07327840-79CA-457B-871A-41AA7CC5B2D9}" presName="sibTrans" presStyleCnt="0"/>
      <dgm:spPr/>
    </dgm:pt>
    <dgm:pt modelId="{D00A0F6D-09E4-43E0-97A3-EB84DBCBC26B}" type="pres">
      <dgm:prSet presAssocID="{5B63BB28-5ADC-4032-A977-6F1EF077F07E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82443B-5EB2-4540-BAEB-E9DAEEAABC69}" type="pres">
      <dgm:prSet presAssocID="{4C2C608F-4141-4FFB-9B9A-96D055D769C6}" presName="sibTrans" presStyleCnt="0"/>
      <dgm:spPr/>
    </dgm:pt>
    <dgm:pt modelId="{008A3E89-F42F-452E-860B-D97BFF7AB0E2}" type="pres">
      <dgm:prSet presAssocID="{1E2E3696-D1D9-4619-A6B4-7F0E4DA656BA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88F45A-4643-412E-8A19-42D3355657FB}" type="pres">
      <dgm:prSet presAssocID="{DFD6E238-E2AF-48C1-920A-F67A3628285B}" presName="sibTrans" presStyleCnt="0"/>
      <dgm:spPr/>
    </dgm:pt>
    <dgm:pt modelId="{4B1F8C70-F5B1-41B2-9997-464BE535E4BD}" type="pres">
      <dgm:prSet presAssocID="{4D23741D-D0A5-4BFC-9E96-3CF691B73BD7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4D6BAE-6B1E-41F3-B80B-8D9106B9FCC6}" srcId="{F658A962-833B-4FBE-B993-30FCEFBBA791}" destId="{5B63BB28-5ADC-4032-A977-6F1EF077F07E}" srcOrd="3" destOrd="0" parTransId="{F7023E57-BB35-4EC8-9826-D9940AA15589}" sibTransId="{4C2C608F-4141-4FFB-9B9A-96D055D769C6}"/>
    <dgm:cxn modelId="{4A5DBBA5-9FFD-4DE8-8654-FCD2A4724355}" type="presOf" srcId="{5B63BB28-5ADC-4032-A977-6F1EF077F07E}" destId="{D00A0F6D-09E4-43E0-97A3-EB84DBCBC26B}" srcOrd="0" destOrd="0" presId="urn:microsoft.com/office/officeart/2005/8/layout/hProcess9"/>
    <dgm:cxn modelId="{9CCDFE83-F01A-4D33-8131-CD6B506ADB02}" srcId="{F658A962-833B-4FBE-B993-30FCEFBBA791}" destId="{DDC92459-516E-44D6-8C8A-707BE90D0FE4}" srcOrd="1" destOrd="0" parTransId="{326DF031-961C-4E23-BA64-B8A38EB8441F}" sibTransId="{922F3B1E-8747-4302-86A7-4353236D4210}"/>
    <dgm:cxn modelId="{D52D6BCB-45CB-44B1-9922-6C2330974776}" srcId="{F658A962-833B-4FBE-B993-30FCEFBBA791}" destId="{F598BC09-81C7-47B9-8F5F-945EB57E2767}" srcOrd="2" destOrd="0" parTransId="{866A1015-63FC-4626-9CD0-1718335C1DC9}" sibTransId="{07327840-79CA-457B-871A-41AA7CC5B2D9}"/>
    <dgm:cxn modelId="{DD450102-0171-4FEE-8756-D6A204FF4A16}" srcId="{F658A962-833B-4FBE-B993-30FCEFBBA791}" destId="{1E2E3696-D1D9-4619-A6B4-7F0E4DA656BA}" srcOrd="4" destOrd="0" parTransId="{04D99C44-E4C0-49C0-81BE-17DEF1709EFE}" sibTransId="{DFD6E238-E2AF-48C1-920A-F67A3628285B}"/>
    <dgm:cxn modelId="{7F0DB78E-D281-46FD-BDD4-17D997D0DE8E}" srcId="{F658A962-833B-4FBE-B993-30FCEFBBA791}" destId="{7D362FDB-698D-4939-AE79-2C6E17855456}" srcOrd="0" destOrd="0" parTransId="{5F9202D9-73FD-4C02-9A06-83E9F55E91B9}" sibTransId="{FDF89CCA-EAF8-4E34-BC4B-6C870D4C6D15}"/>
    <dgm:cxn modelId="{F975B5E2-B58B-459E-AAE8-D26048E6587E}" type="presOf" srcId="{1E2E3696-D1D9-4619-A6B4-7F0E4DA656BA}" destId="{008A3E89-F42F-452E-860B-D97BFF7AB0E2}" srcOrd="0" destOrd="0" presId="urn:microsoft.com/office/officeart/2005/8/layout/hProcess9"/>
    <dgm:cxn modelId="{5BC57312-9510-476E-9211-BD051F7C693D}" type="presOf" srcId="{7D362FDB-698D-4939-AE79-2C6E17855456}" destId="{C23E9FC8-3673-4310-9160-56BAA1BF2D82}" srcOrd="0" destOrd="0" presId="urn:microsoft.com/office/officeart/2005/8/layout/hProcess9"/>
    <dgm:cxn modelId="{A940015C-562F-4EBE-84C4-C52624864302}" type="presOf" srcId="{4D23741D-D0A5-4BFC-9E96-3CF691B73BD7}" destId="{4B1F8C70-F5B1-41B2-9997-464BE535E4BD}" srcOrd="0" destOrd="0" presId="urn:microsoft.com/office/officeart/2005/8/layout/hProcess9"/>
    <dgm:cxn modelId="{D4BDE4DF-9E99-48D4-9435-BE09347E8340}" type="presOf" srcId="{F598BC09-81C7-47B9-8F5F-945EB57E2767}" destId="{0EEAEB5E-9584-48BC-915A-D36FAAA82ABB}" srcOrd="0" destOrd="0" presId="urn:microsoft.com/office/officeart/2005/8/layout/hProcess9"/>
    <dgm:cxn modelId="{3DDF3FB8-3F5E-4BC8-A687-D027BF628DB0}" srcId="{F658A962-833B-4FBE-B993-30FCEFBBA791}" destId="{4D23741D-D0A5-4BFC-9E96-3CF691B73BD7}" srcOrd="5" destOrd="0" parTransId="{07C0AB50-6F46-4A72-9B43-97292B0E224F}" sibTransId="{AF8A68FE-B9B6-4F1B-9D0E-85DFB86D27C6}"/>
    <dgm:cxn modelId="{296B1CD3-81E4-461E-A5D6-A4B91682551E}" type="presOf" srcId="{F658A962-833B-4FBE-B993-30FCEFBBA791}" destId="{BDB30D25-8CFD-4187-94DE-8B8BFDA0DFD4}" srcOrd="0" destOrd="0" presId="urn:microsoft.com/office/officeart/2005/8/layout/hProcess9"/>
    <dgm:cxn modelId="{E9E08F86-0BEC-4C3B-AD17-EADFB08FA8BA}" type="presOf" srcId="{DDC92459-516E-44D6-8C8A-707BE90D0FE4}" destId="{3416D667-C2E5-4BC0-B468-285B0468435E}" srcOrd="0" destOrd="0" presId="urn:microsoft.com/office/officeart/2005/8/layout/hProcess9"/>
    <dgm:cxn modelId="{1D471536-0D8D-4980-8D1E-32775CF425D1}" type="presParOf" srcId="{BDB30D25-8CFD-4187-94DE-8B8BFDA0DFD4}" destId="{247A83D8-A6F2-4B18-8AD1-DA8EC36CCA2C}" srcOrd="0" destOrd="0" presId="urn:microsoft.com/office/officeart/2005/8/layout/hProcess9"/>
    <dgm:cxn modelId="{43664F80-1234-4905-8DD2-82EE6791870B}" type="presParOf" srcId="{BDB30D25-8CFD-4187-94DE-8B8BFDA0DFD4}" destId="{0905B571-283B-4CD3-BB5F-3910AB0CE8E1}" srcOrd="1" destOrd="0" presId="urn:microsoft.com/office/officeart/2005/8/layout/hProcess9"/>
    <dgm:cxn modelId="{92AC78EA-315F-4695-878F-11DB27F8F423}" type="presParOf" srcId="{0905B571-283B-4CD3-BB5F-3910AB0CE8E1}" destId="{C23E9FC8-3673-4310-9160-56BAA1BF2D82}" srcOrd="0" destOrd="0" presId="urn:microsoft.com/office/officeart/2005/8/layout/hProcess9"/>
    <dgm:cxn modelId="{419C50C0-E20C-4D7B-82C2-909842CE8343}" type="presParOf" srcId="{0905B571-283B-4CD3-BB5F-3910AB0CE8E1}" destId="{ED20B9CF-194B-474A-902C-F8CC75E737EB}" srcOrd="1" destOrd="0" presId="urn:microsoft.com/office/officeart/2005/8/layout/hProcess9"/>
    <dgm:cxn modelId="{0C8E5745-0B60-459A-AB2F-2A796E73BBCD}" type="presParOf" srcId="{0905B571-283B-4CD3-BB5F-3910AB0CE8E1}" destId="{3416D667-C2E5-4BC0-B468-285B0468435E}" srcOrd="2" destOrd="0" presId="urn:microsoft.com/office/officeart/2005/8/layout/hProcess9"/>
    <dgm:cxn modelId="{C8113600-32CE-4C51-B799-EDB2EF969601}" type="presParOf" srcId="{0905B571-283B-4CD3-BB5F-3910AB0CE8E1}" destId="{5ADEEE44-B0B3-4DDB-B080-E14011E8824F}" srcOrd="3" destOrd="0" presId="urn:microsoft.com/office/officeart/2005/8/layout/hProcess9"/>
    <dgm:cxn modelId="{5A3A3CE6-3E79-4B6E-8B07-DD2AAAF9A22E}" type="presParOf" srcId="{0905B571-283B-4CD3-BB5F-3910AB0CE8E1}" destId="{0EEAEB5E-9584-48BC-915A-D36FAAA82ABB}" srcOrd="4" destOrd="0" presId="urn:microsoft.com/office/officeart/2005/8/layout/hProcess9"/>
    <dgm:cxn modelId="{CDC87100-200C-4DA4-BD6B-2320791F12D8}" type="presParOf" srcId="{0905B571-283B-4CD3-BB5F-3910AB0CE8E1}" destId="{90469B80-E877-4111-9518-1FE7F800AB5B}" srcOrd="5" destOrd="0" presId="urn:microsoft.com/office/officeart/2005/8/layout/hProcess9"/>
    <dgm:cxn modelId="{605469C4-A86D-4212-83A2-699B7F53E564}" type="presParOf" srcId="{0905B571-283B-4CD3-BB5F-3910AB0CE8E1}" destId="{D00A0F6D-09E4-43E0-97A3-EB84DBCBC26B}" srcOrd="6" destOrd="0" presId="urn:microsoft.com/office/officeart/2005/8/layout/hProcess9"/>
    <dgm:cxn modelId="{2C339E9D-655F-42BA-9D23-5C83AB05A944}" type="presParOf" srcId="{0905B571-283B-4CD3-BB5F-3910AB0CE8E1}" destId="{E982443B-5EB2-4540-BAEB-E9DAEEAABC69}" srcOrd="7" destOrd="0" presId="urn:microsoft.com/office/officeart/2005/8/layout/hProcess9"/>
    <dgm:cxn modelId="{599F8B08-1EA6-4B85-9FFE-192EF98DBEC0}" type="presParOf" srcId="{0905B571-283B-4CD3-BB5F-3910AB0CE8E1}" destId="{008A3E89-F42F-452E-860B-D97BFF7AB0E2}" srcOrd="8" destOrd="0" presId="urn:microsoft.com/office/officeart/2005/8/layout/hProcess9"/>
    <dgm:cxn modelId="{95D62633-9E00-4FAE-87A6-70EB0BFE2B4B}" type="presParOf" srcId="{0905B571-283B-4CD3-BB5F-3910AB0CE8E1}" destId="{B288F45A-4643-412E-8A19-42D3355657FB}" srcOrd="9" destOrd="0" presId="urn:microsoft.com/office/officeart/2005/8/layout/hProcess9"/>
    <dgm:cxn modelId="{DF469133-9E07-4A5A-8D4B-E4344AE7E033}" type="presParOf" srcId="{0905B571-283B-4CD3-BB5F-3910AB0CE8E1}" destId="{4B1F8C70-F5B1-41B2-9997-464BE535E4BD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5D317D-3F46-214B-BA0E-D6122B9F8151}" type="doc">
      <dgm:prSet loTypeId="urn:microsoft.com/office/officeart/2005/8/layout/radial5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664739-5C26-054D-B628-0A9E5E444166}">
      <dgm:prSet phldrT="[Text]"/>
      <dgm:spPr/>
      <dgm:t>
        <a:bodyPr/>
        <a:lstStyle/>
        <a:p>
          <a:r>
            <a:rPr lang="en-US" dirty="0" err="1" smtClean="0"/>
            <a:t>Yumuşak</a:t>
          </a:r>
          <a:r>
            <a:rPr lang="en-US" dirty="0" smtClean="0"/>
            <a:t> </a:t>
          </a:r>
          <a:r>
            <a:rPr lang="en-US" dirty="0" err="1" smtClean="0"/>
            <a:t>Güç</a:t>
          </a:r>
          <a:endParaRPr lang="en-US" dirty="0"/>
        </a:p>
      </dgm:t>
    </dgm:pt>
    <dgm:pt modelId="{4E65BE2E-7CEA-9E4D-B69A-57AE83277D51}" type="parTrans" cxnId="{59E91C4C-AE66-AE41-91B8-71CFFB424DC8}">
      <dgm:prSet/>
      <dgm:spPr/>
      <dgm:t>
        <a:bodyPr/>
        <a:lstStyle/>
        <a:p>
          <a:endParaRPr lang="en-US"/>
        </a:p>
      </dgm:t>
    </dgm:pt>
    <dgm:pt modelId="{3FE36853-2E6B-044F-BB18-53D525DB79E7}" type="sibTrans" cxnId="{59E91C4C-AE66-AE41-91B8-71CFFB424DC8}">
      <dgm:prSet/>
      <dgm:spPr/>
      <dgm:t>
        <a:bodyPr/>
        <a:lstStyle/>
        <a:p>
          <a:endParaRPr lang="en-US"/>
        </a:p>
      </dgm:t>
    </dgm:pt>
    <dgm:pt modelId="{CFB8AAC6-563B-3E4E-8671-0D3C4036268A}">
      <dgm:prSet phldrT="[Text]"/>
      <dgm:spPr/>
      <dgm:t>
        <a:bodyPr/>
        <a:lstStyle/>
        <a:p>
          <a:r>
            <a:rPr lang="en-US" dirty="0" err="1" smtClean="0"/>
            <a:t>Özel</a:t>
          </a:r>
          <a:r>
            <a:rPr lang="en-US" dirty="0" smtClean="0"/>
            <a:t> </a:t>
          </a:r>
          <a:r>
            <a:rPr lang="en-US" dirty="0" err="1" smtClean="0"/>
            <a:t>Sektör</a:t>
          </a:r>
          <a:endParaRPr lang="en-US" dirty="0"/>
        </a:p>
      </dgm:t>
    </dgm:pt>
    <dgm:pt modelId="{C845B7BC-C189-4942-B7F5-C5BFE945E022}" type="parTrans" cxnId="{C1BB32D2-6A4F-5B45-9062-6D2B4ABA9233}">
      <dgm:prSet/>
      <dgm:spPr/>
      <dgm:t>
        <a:bodyPr/>
        <a:lstStyle/>
        <a:p>
          <a:endParaRPr lang="en-US"/>
        </a:p>
      </dgm:t>
    </dgm:pt>
    <dgm:pt modelId="{F4271D51-870D-8649-893D-534947147EAC}" type="sibTrans" cxnId="{C1BB32D2-6A4F-5B45-9062-6D2B4ABA9233}">
      <dgm:prSet/>
      <dgm:spPr/>
      <dgm:t>
        <a:bodyPr/>
        <a:lstStyle/>
        <a:p>
          <a:endParaRPr lang="en-US"/>
        </a:p>
      </dgm:t>
    </dgm:pt>
    <dgm:pt modelId="{306B38D2-BB28-5546-A0C8-7F5D4BFCCFC5}">
      <dgm:prSet phldrT="[Text]"/>
      <dgm:spPr/>
      <dgm:t>
        <a:bodyPr/>
        <a:lstStyle/>
        <a:p>
          <a:r>
            <a:rPr lang="en-US" dirty="0" err="1" smtClean="0"/>
            <a:t>Hükümet</a:t>
          </a:r>
          <a:endParaRPr lang="en-US" dirty="0"/>
        </a:p>
      </dgm:t>
    </dgm:pt>
    <dgm:pt modelId="{16252B73-006E-5C4B-9D32-5AC27534F344}" type="parTrans" cxnId="{E245962E-6B55-134E-8112-37F42F91ACBE}">
      <dgm:prSet/>
      <dgm:spPr/>
      <dgm:t>
        <a:bodyPr/>
        <a:lstStyle/>
        <a:p>
          <a:endParaRPr lang="en-US"/>
        </a:p>
      </dgm:t>
    </dgm:pt>
    <dgm:pt modelId="{AFABD2CA-80D9-1441-BDEF-F1040B306276}" type="sibTrans" cxnId="{E245962E-6B55-134E-8112-37F42F91ACBE}">
      <dgm:prSet/>
      <dgm:spPr/>
      <dgm:t>
        <a:bodyPr/>
        <a:lstStyle/>
        <a:p>
          <a:endParaRPr lang="en-US"/>
        </a:p>
      </dgm:t>
    </dgm:pt>
    <dgm:pt modelId="{654D116B-2F10-C543-B2E3-6B2D42434642}">
      <dgm:prSet phldrT="[Text]"/>
      <dgm:spPr/>
      <dgm:t>
        <a:bodyPr/>
        <a:lstStyle/>
        <a:p>
          <a:r>
            <a:rPr lang="en-US" dirty="0" err="1" smtClean="0"/>
            <a:t>Diplomasi</a:t>
          </a:r>
          <a:endParaRPr lang="en-US" dirty="0"/>
        </a:p>
      </dgm:t>
    </dgm:pt>
    <dgm:pt modelId="{4DFABA02-5D3B-4F49-86DD-D1F9E91A700D}" type="parTrans" cxnId="{440AF9F1-28AD-3840-9172-21A1B85017CA}">
      <dgm:prSet/>
      <dgm:spPr/>
      <dgm:t>
        <a:bodyPr/>
        <a:lstStyle/>
        <a:p>
          <a:endParaRPr lang="en-US"/>
        </a:p>
      </dgm:t>
    </dgm:pt>
    <dgm:pt modelId="{BBDCD73D-91A2-184F-A1B2-D4B3A5549E8D}" type="sibTrans" cxnId="{440AF9F1-28AD-3840-9172-21A1B85017CA}">
      <dgm:prSet/>
      <dgm:spPr/>
      <dgm:t>
        <a:bodyPr/>
        <a:lstStyle/>
        <a:p>
          <a:endParaRPr lang="en-US"/>
        </a:p>
      </dgm:t>
    </dgm:pt>
    <dgm:pt modelId="{A6BB0CDC-8DFD-E84A-BBCD-B8006B388581}">
      <dgm:prSet phldrT="[Text]"/>
      <dgm:spPr/>
      <dgm:t>
        <a:bodyPr/>
        <a:lstStyle/>
        <a:p>
          <a:r>
            <a:rPr lang="en-US" dirty="0" err="1" smtClean="0"/>
            <a:t>Eğitim</a:t>
          </a:r>
          <a:endParaRPr lang="en-US" dirty="0"/>
        </a:p>
      </dgm:t>
    </dgm:pt>
    <dgm:pt modelId="{42E1BB7C-94AE-4F44-AF8A-E5EE5CAC698B}" type="parTrans" cxnId="{67802FBD-F09C-A446-9718-323B67A0B944}">
      <dgm:prSet/>
      <dgm:spPr/>
      <dgm:t>
        <a:bodyPr/>
        <a:lstStyle/>
        <a:p>
          <a:endParaRPr lang="en-US"/>
        </a:p>
      </dgm:t>
    </dgm:pt>
    <dgm:pt modelId="{083593AA-1F5D-9C47-9F9B-05E8F2506F1E}" type="sibTrans" cxnId="{67802FBD-F09C-A446-9718-323B67A0B944}">
      <dgm:prSet/>
      <dgm:spPr/>
      <dgm:t>
        <a:bodyPr/>
        <a:lstStyle/>
        <a:p>
          <a:endParaRPr lang="en-US"/>
        </a:p>
      </dgm:t>
    </dgm:pt>
    <dgm:pt modelId="{AE94A521-457F-A24F-84BD-4E486D7FCC73}">
      <dgm:prSet phldrT="[Text]"/>
      <dgm:spPr/>
      <dgm:t>
        <a:bodyPr/>
        <a:lstStyle/>
        <a:p>
          <a:r>
            <a:rPr lang="en-US" dirty="0" err="1" smtClean="0"/>
            <a:t>Kültür</a:t>
          </a:r>
          <a:endParaRPr lang="en-US" dirty="0"/>
        </a:p>
      </dgm:t>
    </dgm:pt>
    <dgm:pt modelId="{95FAAEB3-55E5-4649-A86D-5B60F1A39EA5}" type="parTrans" cxnId="{835F6C89-FC9F-BF4B-B426-0BD5691B2D50}">
      <dgm:prSet/>
      <dgm:spPr/>
      <dgm:t>
        <a:bodyPr/>
        <a:lstStyle/>
        <a:p>
          <a:endParaRPr lang="en-US"/>
        </a:p>
      </dgm:t>
    </dgm:pt>
    <dgm:pt modelId="{EB7AA2CC-01B5-F043-B3D0-CCA27B9680B6}" type="sibTrans" cxnId="{835F6C89-FC9F-BF4B-B426-0BD5691B2D50}">
      <dgm:prSet/>
      <dgm:spPr/>
      <dgm:t>
        <a:bodyPr/>
        <a:lstStyle/>
        <a:p>
          <a:endParaRPr lang="en-US"/>
        </a:p>
      </dgm:t>
    </dgm:pt>
    <dgm:pt modelId="{BA32B952-D46A-2847-BDC4-C41E74C9E03D}" type="pres">
      <dgm:prSet presAssocID="{4F5D317D-3F46-214B-BA0E-D6122B9F815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F0702D4-4FC9-5444-89FD-5154B7E9DF86}" type="pres">
      <dgm:prSet presAssocID="{BB664739-5C26-054D-B628-0A9E5E444166}" presName="centerShape" presStyleLbl="node0" presStyleIdx="0" presStyleCnt="1"/>
      <dgm:spPr/>
      <dgm:t>
        <a:bodyPr/>
        <a:lstStyle/>
        <a:p>
          <a:endParaRPr lang="tr-TR"/>
        </a:p>
      </dgm:t>
    </dgm:pt>
    <dgm:pt modelId="{37210427-F20D-D543-9C0E-2163AE635CF6}" type="pres">
      <dgm:prSet presAssocID="{C845B7BC-C189-4942-B7F5-C5BFE945E022}" presName="parTrans" presStyleLbl="sibTrans2D1" presStyleIdx="0" presStyleCnt="5"/>
      <dgm:spPr/>
      <dgm:t>
        <a:bodyPr/>
        <a:lstStyle/>
        <a:p>
          <a:endParaRPr lang="tr-TR"/>
        </a:p>
      </dgm:t>
    </dgm:pt>
    <dgm:pt modelId="{201A57CD-1C71-FC44-B714-F0666661981A}" type="pres">
      <dgm:prSet presAssocID="{C845B7BC-C189-4942-B7F5-C5BFE945E022}" presName="connectorText" presStyleLbl="sibTrans2D1" presStyleIdx="0" presStyleCnt="5"/>
      <dgm:spPr/>
      <dgm:t>
        <a:bodyPr/>
        <a:lstStyle/>
        <a:p>
          <a:endParaRPr lang="tr-TR"/>
        </a:p>
      </dgm:t>
    </dgm:pt>
    <dgm:pt modelId="{1C1652FF-C4E9-3549-B130-E93C5E9189F9}" type="pres">
      <dgm:prSet presAssocID="{CFB8AAC6-563B-3E4E-8671-0D3C4036268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3A97FA3-74F4-F843-AAB6-A99DEECF563C}" type="pres">
      <dgm:prSet presAssocID="{16252B73-006E-5C4B-9D32-5AC27534F344}" presName="parTrans" presStyleLbl="sibTrans2D1" presStyleIdx="1" presStyleCnt="5"/>
      <dgm:spPr/>
      <dgm:t>
        <a:bodyPr/>
        <a:lstStyle/>
        <a:p>
          <a:endParaRPr lang="tr-TR"/>
        </a:p>
      </dgm:t>
    </dgm:pt>
    <dgm:pt modelId="{F54B0A35-64BD-2540-A475-F264B5A0215B}" type="pres">
      <dgm:prSet presAssocID="{16252B73-006E-5C4B-9D32-5AC27534F344}" presName="connectorText" presStyleLbl="sibTrans2D1" presStyleIdx="1" presStyleCnt="5"/>
      <dgm:spPr/>
      <dgm:t>
        <a:bodyPr/>
        <a:lstStyle/>
        <a:p>
          <a:endParaRPr lang="tr-TR"/>
        </a:p>
      </dgm:t>
    </dgm:pt>
    <dgm:pt modelId="{1B06A011-0D0B-1C45-BD20-D506B96BC0E1}" type="pres">
      <dgm:prSet presAssocID="{306B38D2-BB28-5546-A0C8-7F5D4BFCCFC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0D4E5F-DAF9-5F4C-9A8A-8A5A5E3A1E86}" type="pres">
      <dgm:prSet presAssocID="{95FAAEB3-55E5-4649-A86D-5B60F1A39EA5}" presName="parTrans" presStyleLbl="sibTrans2D1" presStyleIdx="2" presStyleCnt="5"/>
      <dgm:spPr/>
      <dgm:t>
        <a:bodyPr/>
        <a:lstStyle/>
        <a:p>
          <a:endParaRPr lang="tr-TR"/>
        </a:p>
      </dgm:t>
    </dgm:pt>
    <dgm:pt modelId="{5A4A9E00-CB3D-B343-9DC5-0E963BAA86C3}" type="pres">
      <dgm:prSet presAssocID="{95FAAEB3-55E5-4649-A86D-5B60F1A39EA5}" presName="connectorText" presStyleLbl="sibTrans2D1" presStyleIdx="2" presStyleCnt="5"/>
      <dgm:spPr/>
      <dgm:t>
        <a:bodyPr/>
        <a:lstStyle/>
        <a:p>
          <a:endParaRPr lang="tr-TR"/>
        </a:p>
      </dgm:t>
    </dgm:pt>
    <dgm:pt modelId="{A8463AC0-C5E9-0F40-8901-E8827E40FF83}" type="pres">
      <dgm:prSet presAssocID="{AE94A521-457F-A24F-84BD-4E486D7FCC7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AAF5F9-F0FD-1647-BCE7-307E3F00131C}" type="pres">
      <dgm:prSet presAssocID="{4DFABA02-5D3B-4F49-86DD-D1F9E91A700D}" presName="parTrans" presStyleLbl="sibTrans2D1" presStyleIdx="3" presStyleCnt="5"/>
      <dgm:spPr/>
      <dgm:t>
        <a:bodyPr/>
        <a:lstStyle/>
        <a:p>
          <a:endParaRPr lang="tr-TR"/>
        </a:p>
      </dgm:t>
    </dgm:pt>
    <dgm:pt modelId="{CB1FC9B5-F66A-FE47-B2AD-F06FDC2C4A5C}" type="pres">
      <dgm:prSet presAssocID="{4DFABA02-5D3B-4F49-86DD-D1F9E91A700D}" presName="connectorText" presStyleLbl="sibTrans2D1" presStyleIdx="3" presStyleCnt="5"/>
      <dgm:spPr/>
      <dgm:t>
        <a:bodyPr/>
        <a:lstStyle/>
        <a:p>
          <a:endParaRPr lang="tr-TR"/>
        </a:p>
      </dgm:t>
    </dgm:pt>
    <dgm:pt modelId="{95B63969-AF03-7245-8C2A-8918E3DD010B}" type="pres">
      <dgm:prSet presAssocID="{654D116B-2F10-C543-B2E3-6B2D4243464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4B8F7CF-29C7-4B42-9077-0A086BB1C8DD}" type="pres">
      <dgm:prSet presAssocID="{42E1BB7C-94AE-4F44-AF8A-E5EE5CAC698B}" presName="parTrans" presStyleLbl="sibTrans2D1" presStyleIdx="4" presStyleCnt="5"/>
      <dgm:spPr/>
      <dgm:t>
        <a:bodyPr/>
        <a:lstStyle/>
        <a:p>
          <a:endParaRPr lang="tr-TR"/>
        </a:p>
      </dgm:t>
    </dgm:pt>
    <dgm:pt modelId="{9AC2F454-B3E1-C74A-9DEB-A332885C0DB4}" type="pres">
      <dgm:prSet presAssocID="{42E1BB7C-94AE-4F44-AF8A-E5EE5CAC698B}" presName="connectorText" presStyleLbl="sibTrans2D1" presStyleIdx="4" presStyleCnt="5"/>
      <dgm:spPr/>
      <dgm:t>
        <a:bodyPr/>
        <a:lstStyle/>
        <a:p>
          <a:endParaRPr lang="tr-TR"/>
        </a:p>
      </dgm:t>
    </dgm:pt>
    <dgm:pt modelId="{A37BD622-80C4-2743-B49C-0722D7E6BA68}" type="pres">
      <dgm:prSet presAssocID="{A6BB0CDC-8DFD-E84A-BBCD-B8006B38858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1BB32D2-6A4F-5B45-9062-6D2B4ABA9233}" srcId="{BB664739-5C26-054D-B628-0A9E5E444166}" destId="{CFB8AAC6-563B-3E4E-8671-0D3C4036268A}" srcOrd="0" destOrd="0" parTransId="{C845B7BC-C189-4942-B7F5-C5BFE945E022}" sibTransId="{F4271D51-870D-8649-893D-534947147EAC}"/>
    <dgm:cxn modelId="{42893BE8-096D-3741-8644-6BD39987B45C}" type="presOf" srcId="{4DFABA02-5D3B-4F49-86DD-D1F9E91A700D}" destId="{63AAF5F9-F0FD-1647-BCE7-307E3F00131C}" srcOrd="0" destOrd="0" presId="urn:microsoft.com/office/officeart/2005/8/layout/radial5"/>
    <dgm:cxn modelId="{E98E26AD-2082-1449-8446-DC941ACC2D65}" type="presOf" srcId="{42E1BB7C-94AE-4F44-AF8A-E5EE5CAC698B}" destId="{F4B8F7CF-29C7-4B42-9077-0A086BB1C8DD}" srcOrd="0" destOrd="0" presId="urn:microsoft.com/office/officeart/2005/8/layout/radial5"/>
    <dgm:cxn modelId="{E9033F34-A541-B241-9C70-5A90F93B49A3}" type="presOf" srcId="{A6BB0CDC-8DFD-E84A-BBCD-B8006B388581}" destId="{A37BD622-80C4-2743-B49C-0722D7E6BA68}" srcOrd="0" destOrd="0" presId="urn:microsoft.com/office/officeart/2005/8/layout/radial5"/>
    <dgm:cxn modelId="{DB4CE8F4-8630-1843-9ACB-DB0190DA9F07}" type="presOf" srcId="{4F5D317D-3F46-214B-BA0E-D6122B9F8151}" destId="{BA32B952-D46A-2847-BDC4-C41E74C9E03D}" srcOrd="0" destOrd="0" presId="urn:microsoft.com/office/officeart/2005/8/layout/radial5"/>
    <dgm:cxn modelId="{440AF9F1-28AD-3840-9172-21A1B85017CA}" srcId="{BB664739-5C26-054D-B628-0A9E5E444166}" destId="{654D116B-2F10-C543-B2E3-6B2D42434642}" srcOrd="3" destOrd="0" parTransId="{4DFABA02-5D3B-4F49-86DD-D1F9E91A700D}" sibTransId="{BBDCD73D-91A2-184F-A1B2-D4B3A5549E8D}"/>
    <dgm:cxn modelId="{E245962E-6B55-134E-8112-37F42F91ACBE}" srcId="{BB664739-5C26-054D-B628-0A9E5E444166}" destId="{306B38D2-BB28-5546-A0C8-7F5D4BFCCFC5}" srcOrd="1" destOrd="0" parTransId="{16252B73-006E-5C4B-9D32-5AC27534F344}" sibTransId="{AFABD2CA-80D9-1441-BDEF-F1040B306276}"/>
    <dgm:cxn modelId="{E17EA4B6-3A4B-6240-A047-83E83C6459C5}" type="presOf" srcId="{16252B73-006E-5C4B-9D32-5AC27534F344}" destId="{F54B0A35-64BD-2540-A475-F264B5A0215B}" srcOrd="1" destOrd="0" presId="urn:microsoft.com/office/officeart/2005/8/layout/radial5"/>
    <dgm:cxn modelId="{D597038A-BEFB-AD45-94CF-C9C574562624}" type="presOf" srcId="{306B38D2-BB28-5546-A0C8-7F5D4BFCCFC5}" destId="{1B06A011-0D0B-1C45-BD20-D506B96BC0E1}" srcOrd="0" destOrd="0" presId="urn:microsoft.com/office/officeart/2005/8/layout/radial5"/>
    <dgm:cxn modelId="{50616A63-6763-9248-BF9C-80732C60B06C}" type="presOf" srcId="{654D116B-2F10-C543-B2E3-6B2D42434642}" destId="{95B63969-AF03-7245-8C2A-8918E3DD010B}" srcOrd="0" destOrd="0" presId="urn:microsoft.com/office/officeart/2005/8/layout/radial5"/>
    <dgm:cxn modelId="{6A75C71B-EA1A-C440-9C0C-4D78EB4CD4EB}" type="presOf" srcId="{C845B7BC-C189-4942-B7F5-C5BFE945E022}" destId="{37210427-F20D-D543-9C0E-2163AE635CF6}" srcOrd="0" destOrd="0" presId="urn:microsoft.com/office/officeart/2005/8/layout/radial5"/>
    <dgm:cxn modelId="{59E91C4C-AE66-AE41-91B8-71CFFB424DC8}" srcId="{4F5D317D-3F46-214B-BA0E-D6122B9F8151}" destId="{BB664739-5C26-054D-B628-0A9E5E444166}" srcOrd="0" destOrd="0" parTransId="{4E65BE2E-7CEA-9E4D-B69A-57AE83277D51}" sibTransId="{3FE36853-2E6B-044F-BB18-53D525DB79E7}"/>
    <dgm:cxn modelId="{835F6C89-FC9F-BF4B-B426-0BD5691B2D50}" srcId="{BB664739-5C26-054D-B628-0A9E5E444166}" destId="{AE94A521-457F-A24F-84BD-4E486D7FCC73}" srcOrd="2" destOrd="0" parTransId="{95FAAEB3-55E5-4649-A86D-5B60F1A39EA5}" sibTransId="{EB7AA2CC-01B5-F043-B3D0-CCA27B9680B6}"/>
    <dgm:cxn modelId="{15A5364A-39AF-9D4D-88A3-A94C66135451}" type="presOf" srcId="{BB664739-5C26-054D-B628-0A9E5E444166}" destId="{9F0702D4-4FC9-5444-89FD-5154B7E9DF86}" srcOrd="0" destOrd="0" presId="urn:microsoft.com/office/officeart/2005/8/layout/radial5"/>
    <dgm:cxn modelId="{08E4C2D6-62DE-DE4D-A396-410DA5FBEE32}" type="presOf" srcId="{C845B7BC-C189-4942-B7F5-C5BFE945E022}" destId="{201A57CD-1C71-FC44-B714-F0666661981A}" srcOrd="1" destOrd="0" presId="urn:microsoft.com/office/officeart/2005/8/layout/radial5"/>
    <dgm:cxn modelId="{5DB8CC3A-9398-0442-B7A4-D7D087627C90}" type="presOf" srcId="{AE94A521-457F-A24F-84BD-4E486D7FCC73}" destId="{A8463AC0-C5E9-0F40-8901-E8827E40FF83}" srcOrd="0" destOrd="0" presId="urn:microsoft.com/office/officeart/2005/8/layout/radial5"/>
    <dgm:cxn modelId="{5B444ACE-2DC0-A845-B5B8-2F1C2930B3FE}" type="presOf" srcId="{CFB8AAC6-563B-3E4E-8671-0D3C4036268A}" destId="{1C1652FF-C4E9-3549-B130-E93C5E9189F9}" srcOrd="0" destOrd="0" presId="urn:microsoft.com/office/officeart/2005/8/layout/radial5"/>
    <dgm:cxn modelId="{2A3CDD0E-9CE8-CC48-8A0F-9FB41D2B0685}" type="presOf" srcId="{42E1BB7C-94AE-4F44-AF8A-E5EE5CAC698B}" destId="{9AC2F454-B3E1-C74A-9DEB-A332885C0DB4}" srcOrd="1" destOrd="0" presId="urn:microsoft.com/office/officeart/2005/8/layout/radial5"/>
    <dgm:cxn modelId="{8AEEB1F5-D093-7347-AC07-F89890B8C495}" type="presOf" srcId="{4DFABA02-5D3B-4F49-86DD-D1F9E91A700D}" destId="{CB1FC9B5-F66A-FE47-B2AD-F06FDC2C4A5C}" srcOrd="1" destOrd="0" presId="urn:microsoft.com/office/officeart/2005/8/layout/radial5"/>
    <dgm:cxn modelId="{358824D0-4607-E54E-8407-97C6CB663CE8}" type="presOf" srcId="{95FAAEB3-55E5-4649-A86D-5B60F1A39EA5}" destId="{5A4A9E00-CB3D-B343-9DC5-0E963BAA86C3}" srcOrd="1" destOrd="0" presId="urn:microsoft.com/office/officeart/2005/8/layout/radial5"/>
    <dgm:cxn modelId="{954D0016-F3D5-7644-9FE4-CF3FE4E27D3E}" type="presOf" srcId="{16252B73-006E-5C4B-9D32-5AC27534F344}" destId="{73A97FA3-74F4-F843-AAB6-A99DEECF563C}" srcOrd="0" destOrd="0" presId="urn:microsoft.com/office/officeart/2005/8/layout/radial5"/>
    <dgm:cxn modelId="{67802FBD-F09C-A446-9718-323B67A0B944}" srcId="{BB664739-5C26-054D-B628-0A9E5E444166}" destId="{A6BB0CDC-8DFD-E84A-BBCD-B8006B388581}" srcOrd="4" destOrd="0" parTransId="{42E1BB7C-94AE-4F44-AF8A-E5EE5CAC698B}" sibTransId="{083593AA-1F5D-9C47-9F9B-05E8F2506F1E}"/>
    <dgm:cxn modelId="{9B5F995A-6966-9445-80FC-AC597244776E}" type="presOf" srcId="{95FAAEB3-55E5-4649-A86D-5B60F1A39EA5}" destId="{760D4E5F-DAF9-5F4C-9A8A-8A5A5E3A1E86}" srcOrd="0" destOrd="0" presId="urn:microsoft.com/office/officeart/2005/8/layout/radial5"/>
    <dgm:cxn modelId="{2A68C6AB-9F3A-BF49-AC8A-6C4A83FD5818}" type="presParOf" srcId="{BA32B952-D46A-2847-BDC4-C41E74C9E03D}" destId="{9F0702D4-4FC9-5444-89FD-5154B7E9DF86}" srcOrd="0" destOrd="0" presId="urn:microsoft.com/office/officeart/2005/8/layout/radial5"/>
    <dgm:cxn modelId="{977554B5-B980-DF46-B50C-818FB5BF9E6F}" type="presParOf" srcId="{BA32B952-D46A-2847-BDC4-C41E74C9E03D}" destId="{37210427-F20D-D543-9C0E-2163AE635CF6}" srcOrd="1" destOrd="0" presId="urn:microsoft.com/office/officeart/2005/8/layout/radial5"/>
    <dgm:cxn modelId="{EB230A07-A260-5B40-AF0B-76F97669B514}" type="presParOf" srcId="{37210427-F20D-D543-9C0E-2163AE635CF6}" destId="{201A57CD-1C71-FC44-B714-F0666661981A}" srcOrd="0" destOrd="0" presId="urn:microsoft.com/office/officeart/2005/8/layout/radial5"/>
    <dgm:cxn modelId="{0BEA83B5-EB8B-1E4C-8A1A-4A35FAF6AFB8}" type="presParOf" srcId="{BA32B952-D46A-2847-BDC4-C41E74C9E03D}" destId="{1C1652FF-C4E9-3549-B130-E93C5E9189F9}" srcOrd="2" destOrd="0" presId="urn:microsoft.com/office/officeart/2005/8/layout/radial5"/>
    <dgm:cxn modelId="{5B7A87D7-9BE6-5843-B7AB-A48845DCD31C}" type="presParOf" srcId="{BA32B952-D46A-2847-BDC4-C41E74C9E03D}" destId="{73A97FA3-74F4-F843-AAB6-A99DEECF563C}" srcOrd="3" destOrd="0" presId="urn:microsoft.com/office/officeart/2005/8/layout/radial5"/>
    <dgm:cxn modelId="{6675142F-470A-6347-BC8C-132012B678D0}" type="presParOf" srcId="{73A97FA3-74F4-F843-AAB6-A99DEECF563C}" destId="{F54B0A35-64BD-2540-A475-F264B5A0215B}" srcOrd="0" destOrd="0" presId="urn:microsoft.com/office/officeart/2005/8/layout/radial5"/>
    <dgm:cxn modelId="{049D33BB-8FDB-D445-B4EA-5CCB580679E8}" type="presParOf" srcId="{BA32B952-D46A-2847-BDC4-C41E74C9E03D}" destId="{1B06A011-0D0B-1C45-BD20-D506B96BC0E1}" srcOrd="4" destOrd="0" presId="urn:microsoft.com/office/officeart/2005/8/layout/radial5"/>
    <dgm:cxn modelId="{521408E5-AC8E-E14F-8727-BAF93B1E2194}" type="presParOf" srcId="{BA32B952-D46A-2847-BDC4-C41E74C9E03D}" destId="{760D4E5F-DAF9-5F4C-9A8A-8A5A5E3A1E86}" srcOrd="5" destOrd="0" presId="urn:microsoft.com/office/officeart/2005/8/layout/radial5"/>
    <dgm:cxn modelId="{05C35E29-19C9-7547-B83F-D1DC1B502FDD}" type="presParOf" srcId="{760D4E5F-DAF9-5F4C-9A8A-8A5A5E3A1E86}" destId="{5A4A9E00-CB3D-B343-9DC5-0E963BAA86C3}" srcOrd="0" destOrd="0" presId="urn:microsoft.com/office/officeart/2005/8/layout/radial5"/>
    <dgm:cxn modelId="{5B068252-0801-2746-9AF4-FE054DDBC199}" type="presParOf" srcId="{BA32B952-D46A-2847-BDC4-C41E74C9E03D}" destId="{A8463AC0-C5E9-0F40-8901-E8827E40FF83}" srcOrd="6" destOrd="0" presId="urn:microsoft.com/office/officeart/2005/8/layout/radial5"/>
    <dgm:cxn modelId="{C0578BE8-5706-2347-BDD1-15AC6C9A952B}" type="presParOf" srcId="{BA32B952-D46A-2847-BDC4-C41E74C9E03D}" destId="{63AAF5F9-F0FD-1647-BCE7-307E3F00131C}" srcOrd="7" destOrd="0" presId="urn:microsoft.com/office/officeart/2005/8/layout/radial5"/>
    <dgm:cxn modelId="{5591ED73-4660-4640-818E-31B759AB2D48}" type="presParOf" srcId="{63AAF5F9-F0FD-1647-BCE7-307E3F00131C}" destId="{CB1FC9B5-F66A-FE47-B2AD-F06FDC2C4A5C}" srcOrd="0" destOrd="0" presId="urn:microsoft.com/office/officeart/2005/8/layout/radial5"/>
    <dgm:cxn modelId="{B7DA04E3-02D2-8744-ABB6-3C8E84BE2904}" type="presParOf" srcId="{BA32B952-D46A-2847-BDC4-C41E74C9E03D}" destId="{95B63969-AF03-7245-8C2A-8918E3DD010B}" srcOrd="8" destOrd="0" presId="urn:microsoft.com/office/officeart/2005/8/layout/radial5"/>
    <dgm:cxn modelId="{ECE12C31-69CA-7345-875E-476723302E99}" type="presParOf" srcId="{BA32B952-D46A-2847-BDC4-C41E74C9E03D}" destId="{F4B8F7CF-29C7-4B42-9077-0A086BB1C8DD}" srcOrd="9" destOrd="0" presId="urn:microsoft.com/office/officeart/2005/8/layout/radial5"/>
    <dgm:cxn modelId="{C74037BF-37ED-3340-BB69-0A61CF28FF17}" type="presParOf" srcId="{F4B8F7CF-29C7-4B42-9077-0A086BB1C8DD}" destId="{9AC2F454-B3E1-C74A-9DEB-A332885C0DB4}" srcOrd="0" destOrd="0" presId="urn:microsoft.com/office/officeart/2005/8/layout/radial5"/>
    <dgm:cxn modelId="{1A5A14C7-365B-7D44-87F8-988B30F3163A}" type="presParOf" srcId="{BA32B952-D46A-2847-BDC4-C41E74C9E03D}" destId="{A37BD622-80C4-2743-B49C-0722D7E6BA68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A83D8-A6F2-4B18-8AD1-DA8EC36CCA2C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3E9FC8-3673-4310-9160-56BAA1BF2D82}">
      <dsp:nvSpPr>
        <dsp:cNvPr id="0" name=""/>
        <dsp:cNvSpPr/>
      </dsp:nvSpPr>
      <dsp:spPr>
        <a:xfrm>
          <a:off x="953" y="1357788"/>
          <a:ext cx="130322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Emir</a:t>
          </a:r>
          <a:endParaRPr lang="tr-TR" sz="2200" kern="1200" dirty="0"/>
        </a:p>
      </dsp:txBody>
      <dsp:txXfrm>
        <a:off x="64571" y="1421406"/>
        <a:ext cx="1175985" cy="1683149"/>
      </dsp:txXfrm>
    </dsp:sp>
    <dsp:sp modelId="{3416D667-C2E5-4BC0-B468-285B0468435E}">
      <dsp:nvSpPr>
        <dsp:cNvPr id="0" name=""/>
        <dsp:cNvSpPr/>
      </dsp:nvSpPr>
      <dsp:spPr>
        <a:xfrm>
          <a:off x="1385847" y="1357788"/>
          <a:ext cx="130322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Zorlama</a:t>
          </a:r>
          <a:endParaRPr lang="tr-TR" sz="2200" kern="1200" dirty="0"/>
        </a:p>
      </dsp:txBody>
      <dsp:txXfrm>
        <a:off x="1449465" y="1421406"/>
        <a:ext cx="1175985" cy="1683149"/>
      </dsp:txXfrm>
    </dsp:sp>
    <dsp:sp modelId="{0EEAEB5E-9584-48BC-915A-D36FAAA82ABB}">
      <dsp:nvSpPr>
        <dsp:cNvPr id="0" name=""/>
        <dsp:cNvSpPr/>
      </dsp:nvSpPr>
      <dsp:spPr>
        <a:xfrm>
          <a:off x="2770742" y="1357788"/>
          <a:ext cx="130322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İkna etme</a:t>
          </a:r>
        </a:p>
      </dsp:txBody>
      <dsp:txXfrm>
        <a:off x="2834360" y="1421406"/>
        <a:ext cx="1175985" cy="1683149"/>
      </dsp:txXfrm>
    </dsp:sp>
    <dsp:sp modelId="{D00A0F6D-09E4-43E0-97A3-EB84DBCBC26B}">
      <dsp:nvSpPr>
        <dsp:cNvPr id="0" name=""/>
        <dsp:cNvSpPr/>
      </dsp:nvSpPr>
      <dsp:spPr>
        <a:xfrm>
          <a:off x="4155636" y="1357788"/>
          <a:ext cx="130322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Gündem yaratma</a:t>
          </a:r>
          <a:endParaRPr lang="tr-TR" sz="2200" kern="1200" dirty="0"/>
        </a:p>
      </dsp:txBody>
      <dsp:txXfrm>
        <a:off x="4219254" y="1421406"/>
        <a:ext cx="1175985" cy="1683149"/>
      </dsp:txXfrm>
    </dsp:sp>
    <dsp:sp modelId="{008A3E89-F42F-452E-860B-D97BFF7AB0E2}">
      <dsp:nvSpPr>
        <dsp:cNvPr id="0" name=""/>
        <dsp:cNvSpPr/>
      </dsp:nvSpPr>
      <dsp:spPr>
        <a:xfrm>
          <a:off x="5540530" y="1357788"/>
          <a:ext cx="130322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Cazibe</a:t>
          </a:r>
          <a:endParaRPr lang="tr-TR" sz="2200" kern="1200" dirty="0"/>
        </a:p>
      </dsp:txBody>
      <dsp:txXfrm>
        <a:off x="5604148" y="1421406"/>
        <a:ext cx="1175985" cy="1683149"/>
      </dsp:txXfrm>
    </dsp:sp>
    <dsp:sp modelId="{4B1F8C70-F5B1-41B2-9997-464BE535E4BD}">
      <dsp:nvSpPr>
        <dsp:cNvPr id="0" name=""/>
        <dsp:cNvSpPr/>
      </dsp:nvSpPr>
      <dsp:spPr>
        <a:xfrm>
          <a:off x="6925425" y="1357788"/>
          <a:ext cx="130322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Yanına çekme</a:t>
          </a:r>
          <a:endParaRPr lang="tr-TR" sz="2200" kern="1200" dirty="0"/>
        </a:p>
      </dsp:txBody>
      <dsp:txXfrm>
        <a:off x="6989043" y="1421406"/>
        <a:ext cx="1175985" cy="16831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0702D4-4FC9-5444-89FD-5154B7E9DF86}">
      <dsp:nvSpPr>
        <dsp:cNvPr id="0" name=""/>
        <dsp:cNvSpPr/>
      </dsp:nvSpPr>
      <dsp:spPr>
        <a:xfrm>
          <a:off x="3474876" y="1794147"/>
          <a:ext cx="1279847" cy="12798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Yumuşak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Güç</a:t>
          </a:r>
          <a:endParaRPr lang="en-US" sz="1800" kern="1200" dirty="0"/>
        </a:p>
      </dsp:txBody>
      <dsp:txXfrm>
        <a:off x="3662305" y="1981576"/>
        <a:ext cx="904989" cy="904989"/>
      </dsp:txXfrm>
    </dsp:sp>
    <dsp:sp modelId="{37210427-F20D-D543-9C0E-2163AE635CF6}">
      <dsp:nvSpPr>
        <dsp:cNvPr id="0" name=""/>
        <dsp:cNvSpPr/>
      </dsp:nvSpPr>
      <dsp:spPr>
        <a:xfrm rot="16200000">
          <a:off x="3979167" y="1328339"/>
          <a:ext cx="271265" cy="4351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4019857" y="1456059"/>
        <a:ext cx="189886" cy="261088"/>
      </dsp:txXfrm>
    </dsp:sp>
    <dsp:sp modelId="{1C1652FF-C4E9-3549-B130-E93C5E9189F9}">
      <dsp:nvSpPr>
        <dsp:cNvPr id="0" name=""/>
        <dsp:cNvSpPr/>
      </dsp:nvSpPr>
      <dsp:spPr>
        <a:xfrm>
          <a:off x="3474876" y="2477"/>
          <a:ext cx="1279847" cy="12798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Özel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Sektör</a:t>
          </a:r>
          <a:endParaRPr lang="en-US" sz="1600" kern="1200" dirty="0"/>
        </a:p>
      </dsp:txBody>
      <dsp:txXfrm>
        <a:off x="3662305" y="189906"/>
        <a:ext cx="904989" cy="904989"/>
      </dsp:txXfrm>
    </dsp:sp>
    <dsp:sp modelId="{73A97FA3-74F4-F843-AAB6-A99DEECF563C}">
      <dsp:nvSpPr>
        <dsp:cNvPr id="0" name=""/>
        <dsp:cNvSpPr/>
      </dsp:nvSpPr>
      <dsp:spPr>
        <a:xfrm rot="20520000">
          <a:off x="4823855" y="1942040"/>
          <a:ext cx="271265" cy="4351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4825846" y="2041644"/>
        <a:ext cx="189886" cy="261088"/>
      </dsp:txXfrm>
    </dsp:sp>
    <dsp:sp modelId="{1B06A011-0D0B-1C45-BD20-D506B96BC0E1}">
      <dsp:nvSpPr>
        <dsp:cNvPr id="0" name=""/>
        <dsp:cNvSpPr/>
      </dsp:nvSpPr>
      <dsp:spPr>
        <a:xfrm>
          <a:off x="5178855" y="1240490"/>
          <a:ext cx="1279847" cy="12798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Hükümet</a:t>
          </a:r>
          <a:endParaRPr lang="en-US" sz="1600" kern="1200" dirty="0"/>
        </a:p>
      </dsp:txBody>
      <dsp:txXfrm>
        <a:off x="5366284" y="1427919"/>
        <a:ext cx="904989" cy="904989"/>
      </dsp:txXfrm>
    </dsp:sp>
    <dsp:sp modelId="{760D4E5F-DAF9-5F4C-9A8A-8A5A5E3A1E86}">
      <dsp:nvSpPr>
        <dsp:cNvPr id="0" name=""/>
        <dsp:cNvSpPr/>
      </dsp:nvSpPr>
      <dsp:spPr>
        <a:xfrm rot="3240000">
          <a:off x="4501212" y="2935031"/>
          <a:ext cx="271265" cy="4351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4517985" y="2989143"/>
        <a:ext cx="189886" cy="261088"/>
      </dsp:txXfrm>
    </dsp:sp>
    <dsp:sp modelId="{A8463AC0-C5E9-0F40-8901-E8827E40FF83}">
      <dsp:nvSpPr>
        <dsp:cNvPr id="0" name=""/>
        <dsp:cNvSpPr/>
      </dsp:nvSpPr>
      <dsp:spPr>
        <a:xfrm>
          <a:off x="4527993" y="3243638"/>
          <a:ext cx="1279847" cy="12798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Kültür</a:t>
          </a:r>
          <a:endParaRPr lang="en-US" sz="1600" kern="1200" dirty="0"/>
        </a:p>
      </dsp:txBody>
      <dsp:txXfrm>
        <a:off x="4715422" y="3431067"/>
        <a:ext cx="904989" cy="904989"/>
      </dsp:txXfrm>
    </dsp:sp>
    <dsp:sp modelId="{63AAF5F9-F0FD-1647-BCE7-307E3F00131C}">
      <dsp:nvSpPr>
        <dsp:cNvPr id="0" name=""/>
        <dsp:cNvSpPr/>
      </dsp:nvSpPr>
      <dsp:spPr>
        <a:xfrm rot="7560000">
          <a:off x="3457121" y="2935031"/>
          <a:ext cx="271265" cy="4351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3521727" y="2989143"/>
        <a:ext cx="189886" cy="261088"/>
      </dsp:txXfrm>
    </dsp:sp>
    <dsp:sp modelId="{95B63969-AF03-7245-8C2A-8918E3DD010B}">
      <dsp:nvSpPr>
        <dsp:cNvPr id="0" name=""/>
        <dsp:cNvSpPr/>
      </dsp:nvSpPr>
      <dsp:spPr>
        <a:xfrm>
          <a:off x="2421759" y="3243638"/>
          <a:ext cx="1279847" cy="12798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Diplomasi</a:t>
          </a:r>
          <a:endParaRPr lang="en-US" sz="1600" kern="1200" dirty="0"/>
        </a:p>
      </dsp:txBody>
      <dsp:txXfrm>
        <a:off x="2609188" y="3431067"/>
        <a:ext cx="904989" cy="904989"/>
      </dsp:txXfrm>
    </dsp:sp>
    <dsp:sp modelId="{F4B8F7CF-29C7-4B42-9077-0A086BB1C8DD}">
      <dsp:nvSpPr>
        <dsp:cNvPr id="0" name=""/>
        <dsp:cNvSpPr/>
      </dsp:nvSpPr>
      <dsp:spPr>
        <a:xfrm rot="11880000">
          <a:off x="3134479" y="1942040"/>
          <a:ext cx="271265" cy="4351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3213867" y="2041644"/>
        <a:ext cx="189886" cy="261088"/>
      </dsp:txXfrm>
    </dsp:sp>
    <dsp:sp modelId="{A37BD622-80C4-2743-B49C-0722D7E6BA68}">
      <dsp:nvSpPr>
        <dsp:cNvPr id="0" name=""/>
        <dsp:cNvSpPr/>
      </dsp:nvSpPr>
      <dsp:spPr>
        <a:xfrm>
          <a:off x="1770897" y="1240490"/>
          <a:ext cx="1279847" cy="12798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Eğitim</a:t>
          </a:r>
          <a:endParaRPr lang="en-US" sz="1600" kern="1200" dirty="0"/>
        </a:p>
      </dsp:txBody>
      <dsp:txXfrm>
        <a:off x="1958326" y="1427919"/>
        <a:ext cx="904989" cy="904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22AEA1-46EC-4A5A-A2CA-4B454DE3E90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A1DBD-8882-4C21-B4DD-467478AF2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34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58ACB-824F-41F0-BF10-28E7D82ECA65}" type="datetimeFigureOut">
              <a:rPr lang="tr-TR" smtClean="0"/>
              <a:pPr/>
              <a:t>19.9.2019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7CEE0-C171-4391-B316-92D793A5067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370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4A7D-7AFC-4A08-95A8-FA46D2AB4070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620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29EA0-022A-4137-85FF-E645963CEF44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918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9DA52-76A5-470D-A122-3EE9FC40EDD6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47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02B8C-2CB0-48C8-B84E-B7E143D6574C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26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CAFA4-332F-413C-A30D-1628865CAA18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20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75C8-F950-4C4C-9587-A4909C77F990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763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B881-1DDD-4177-AEBF-51487C79A32C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58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89448-2D8B-407F-BE2E-0744D2E19E11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66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51CB-7681-460F-9C4D-BF67FE7B3E93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1735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60469-93ED-4E63-A860-E66FB11093FC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04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FBEB6-5EF9-4E2E-9D43-E9E009EEB75D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5D9F8-AB8A-4CCA-9F60-34420C18E2D6}" type="datetime1">
              <a:rPr lang="en-US" smtClean="0"/>
              <a:pPr/>
              <a:t>9/19/2019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ED4C8-AAB5-6D44-BB23-AE34FB0DDF2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993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Denmark" TargetMode="External"/><Relationship Id="rId13" Type="http://schemas.openxmlformats.org/officeDocument/2006/relationships/hyperlink" Target="http://en.wikipedia.org/wiki/Norway" TargetMode="External"/><Relationship Id="rId18" Type="http://schemas.openxmlformats.org/officeDocument/2006/relationships/hyperlink" Target="http://en.wikipedia.org/wiki/Brazil" TargetMode="External"/><Relationship Id="rId3" Type="http://schemas.openxmlformats.org/officeDocument/2006/relationships/hyperlink" Target="http://en.wikipedia.org/wiki/United_States" TargetMode="External"/><Relationship Id="rId21" Type="http://schemas.openxmlformats.org/officeDocument/2006/relationships/hyperlink" Target="http://en.wikipedia.org/wiki/Turkey" TargetMode="External"/><Relationship Id="rId7" Type="http://schemas.openxmlformats.org/officeDocument/2006/relationships/hyperlink" Target="http://en.wikipedia.org/wiki/Japan" TargetMode="External"/><Relationship Id="rId12" Type="http://schemas.openxmlformats.org/officeDocument/2006/relationships/hyperlink" Target="http://en.wikipedia.org/wiki/South_Korea" TargetMode="External"/><Relationship Id="rId17" Type="http://schemas.openxmlformats.org/officeDocument/2006/relationships/hyperlink" Target="http://en.wikipedia.org/wiki/Spain" TargetMode="External"/><Relationship Id="rId2" Type="http://schemas.openxmlformats.org/officeDocument/2006/relationships/hyperlink" Target="http://en.wikipedia.org/wiki/United_Kingdom" TargetMode="External"/><Relationship Id="rId16" Type="http://schemas.openxmlformats.org/officeDocument/2006/relationships/hyperlink" Target="http://en.wikipedia.org/wiki/Netherlands" TargetMode="External"/><Relationship Id="rId20" Type="http://schemas.openxmlformats.org/officeDocument/2006/relationships/hyperlink" Target="http://en.wikipedia.org/wiki/Belgium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en.wikipedia.org/wiki/Sweden" TargetMode="External"/><Relationship Id="rId11" Type="http://schemas.openxmlformats.org/officeDocument/2006/relationships/hyperlink" Target="http://en.wikipedia.org/wiki/Canada" TargetMode="External"/><Relationship Id="rId5" Type="http://schemas.openxmlformats.org/officeDocument/2006/relationships/hyperlink" Target="http://en.wikipedia.org/wiki/France" TargetMode="External"/><Relationship Id="rId15" Type="http://schemas.openxmlformats.org/officeDocument/2006/relationships/hyperlink" Target="http://en.wikipedia.org/wiki/Italy" TargetMode="External"/><Relationship Id="rId10" Type="http://schemas.openxmlformats.org/officeDocument/2006/relationships/hyperlink" Target="http://en.wikipedia.org/wiki/Australia" TargetMode="External"/><Relationship Id="rId19" Type="http://schemas.openxmlformats.org/officeDocument/2006/relationships/hyperlink" Target="http://en.wikipedia.org/wiki/Austria" TargetMode="External"/><Relationship Id="rId4" Type="http://schemas.openxmlformats.org/officeDocument/2006/relationships/hyperlink" Target="http://en.wikipedia.org/wiki/Germany" TargetMode="External"/><Relationship Id="rId9" Type="http://schemas.openxmlformats.org/officeDocument/2006/relationships/hyperlink" Target="http://en.wikipedia.org/wiki/Switzerland" TargetMode="External"/><Relationship Id="rId14" Type="http://schemas.openxmlformats.org/officeDocument/2006/relationships/hyperlink" Target="http://en.wikipedia.org/wiki/Finland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United_Kingdom" TargetMode="External"/><Relationship Id="rId13" Type="http://schemas.openxmlformats.org/officeDocument/2006/relationships/hyperlink" Target="http://en.wikipedia.org/wiki/Canada" TargetMode="External"/><Relationship Id="rId18" Type="http://schemas.openxmlformats.org/officeDocument/2006/relationships/hyperlink" Target="http://en.wikipedia.org/wiki/Indonesia" TargetMode="External"/><Relationship Id="rId3" Type="http://schemas.openxmlformats.org/officeDocument/2006/relationships/hyperlink" Target="http://en.wikipedia.org/wiki/United_States" TargetMode="External"/><Relationship Id="rId7" Type="http://schemas.openxmlformats.org/officeDocument/2006/relationships/hyperlink" Target="http://en.wikipedia.org/wiki/France" TargetMode="External"/><Relationship Id="rId12" Type="http://schemas.openxmlformats.org/officeDocument/2006/relationships/hyperlink" Target="http://en.wikipedia.org/wiki/India" TargetMode="External"/><Relationship Id="rId17" Type="http://schemas.openxmlformats.org/officeDocument/2006/relationships/hyperlink" Target="http://en.wikipedia.org/wiki/South_Korea" TargetMode="External"/><Relationship Id="rId2" Type="http://schemas.openxmlformats.org/officeDocument/2006/relationships/hyperlink" Target="http://en.wikipedia.org/wiki/European_Union" TargetMode="External"/><Relationship Id="rId16" Type="http://schemas.openxmlformats.org/officeDocument/2006/relationships/hyperlink" Target="http://en.wikipedia.org/wiki/Mexic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Germany" TargetMode="External"/><Relationship Id="rId11" Type="http://schemas.openxmlformats.org/officeDocument/2006/relationships/hyperlink" Target="http://en.wikipedia.org/wiki/Italy" TargetMode="External"/><Relationship Id="rId5" Type="http://schemas.openxmlformats.org/officeDocument/2006/relationships/hyperlink" Target="http://en.wikipedia.org/wiki/Japan" TargetMode="External"/><Relationship Id="rId15" Type="http://schemas.openxmlformats.org/officeDocument/2006/relationships/hyperlink" Target="http://en.wikipedia.org/wiki/Spain" TargetMode="External"/><Relationship Id="rId10" Type="http://schemas.openxmlformats.org/officeDocument/2006/relationships/hyperlink" Target="http://en.wikipedia.org/wiki/Russia" TargetMode="External"/><Relationship Id="rId19" Type="http://schemas.openxmlformats.org/officeDocument/2006/relationships/hyperlink" Target="http://en.wikipedia.org/wiki/Turkey" TargetMode="External"/><Relationship Id="rId4" Type="http://schemas.openxmlformats.org/officeDocument/2006/relationships/hyperlink" Target="http://en.wikipedia.org/wiki/China" TargetMode="External"/><Relationship Id="rId9" Type="http://schemas.openxmlformats.org/officeDocument/2006/relationships/hyperlink" Target="http://en.wikipedia.org/wiki/Brazil" TargetMode="External"/><Relationship Id="rId14" Type="http://schemas.openxmlformats.org/officeDocument/2006/relationships/hyperlink" Target="http://en.wikipedia.org/wiki/Australia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Yumuşak Güç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Aslı Yağmurlu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Bir toplum için anlamlı olan değerlerin ve uygulamaların bütünüdür.</a:t>
            </a:r>
          </a:p>
          <a:p>
            <a:r>
              <a:rPr lang="en-US" dirty="0" err="1" smtClean="0"/>
              <a:t>Tarihsel</a:t>
            </a:r>
            <a:r>
              <a:rPr lang="en-US" dirty="0" smtClean="0"/>
              <a:t>,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gelişme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yaratılan</a:t>
            </a:r>
            <a:r>
              <a:rPr lang="en-US" dirty="0" smtClean="0"/>
              <a:t> </a:t>
            </a:r>
            <a:r>
              <a:rPr lang="en-US" dirty="0" err="1" smtClean="0"/>
              <a:t>bütün</a:t>
            </a:r>
            <a:r>
              <a:rPr lang="en-US" dirty="0" smtClean="0"/>
              <a:t> </a:t>
            </a:r>
            <a:r>
              <a:rPr lang="en-US" dirty="0" err="1" smtClean="0"/>
              <a:t>maddi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manevi</a:t>
            </a:r>
            <a:r>
              <a:rPr lang="en-US" dirty="0" smtClean="0"/>
              <a:t> </a:t>
            </a:r>
            <a:r>
              <a:rPr lang="en-US" dirty="0" err="1" smtClean="0"/>
              <a:t>değerler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bunları</a:t>
            </a:r>
            <a:r>
              <a:rPr lang="en-US" dirty="0" smtClean="0"/>
              <a:t> </a:t>
            </a:r>
            <a:r>
              <a:rPr lang="en-US" dirty="0" err="1" smtClean="0"/>
              <a:t>yaratmada</a:t>
            </a:r>
            <a:r>
              <a:rPr lang="en-US" dirty="0" smtClean="0"/>
              <a:t>, </a:t>
            </a:r>
            <a:r>
              <a:rPr lang="en-US" dirty="0" err="1" smtClean="0"/>
              <a:t>sonraki</a:t>
            </a:r>
            <a:r>
              <a:rPr lang="en-US" dirty="0" smtClean="0"/>
              <a:t> </a:t>
            </a:r>
            <a:r>
              <a:rPr lang="en-US" dirty="0" err="1" smtClean="0"/>
              <a:t>nesillere</a:t>
            </a:r>
            <a:r>
              <a:rPr lang="en-US" dirty="0" smtClean="0"/>
              <a:t> </a:t>
            </a:r>
            <a:r>
              <a:rPr lang="en-US" dirty="0" err="1" smtClean="0"/>
              <a:t>iletmede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, </a:t>
            </a:r>
            <a:r>
              <a:rPr lang="en-US" dirty="0" err="1" smtClean="0"/>
              <a:t>insanın</a:t>
            </a:r>
            <a:r>
              <a:rPr lang="en-US" dirty="0" smtClean="0"/>
              <a:t>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çevresine</a:t>
            </a:r>
            <a:r>
              <a:rPr lang="en-US" dirty="0" smtClean="0"/>
              <a:t> </a:t>
            </a:r>
            <a:r>
              <a:rPr lang="en-US" dirty="0" err="1" smtClean="0"/>
              <a:t>egemenliğinin</a:t>
            </a:r>
            <a:r>
              <a:rPr lang="en-US" dirty="0" smtClean="0"/>
              <a:t> </a:t>
            </a:r>
            <a:r>
              <a:rPr lang="en-US" dirty="0" err="1" smtClean="0"/>
              <a:t>ölçüsünü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 </a:t>
            </a:r>
            <a:r>
              <a:rPr lang="en-US" dirty="0" err="1" smtClean="0"/>
              <a:t>araçların</a:t>
            </a:r>
            <a:r>
              <a:rPr lang="en-US" dirty="0" smtClean="0"/>
              <a:t> </a:t>
            </a:r>
            <a:r>
              <a:rPr lang="en-US" dirty="0" err="1" smtClean="0"/>
              <a:t>bütünü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r>
              <a:rPr lang="en-US" dirty="0" smtClean="0"/>
              <a:t>: </a:t>
            </a:r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biçimi</a:t>
            </a:r>
            <a:r>
              <a:rPr lang="en-US" dirty="0" smtClean="0"/>
              <a:t>, </a:t>
            </a:r>
            <a:r>
              <a:rPr lang="en-US" dirty="0" err="1" smtClean="0"/>
              <a:t>zevkleri</a:t>
            </a:r>
            <a:r>
              <a:rPr lang="en-US" dirty="0" smtClean="0"/>
              <a:t>, </a:t>
            </a:r>
            <a:r>
              <a:rPr lang="en-US" dirty="0" err="1" smtClean="0"/>
              <a:t>alışkanlıkları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 </a:t>
            </a:r>
            <a:r>
              <a:rPr lang="en-US" dirty="0" err="1" smtClean="0"/>
              <a:t>grubun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endParaRPr lang="en-US" dirty="0" smtClean="0"/>
          </a:p>
          <a:p>
            <a:r>
              <a:rPr lang="en-US" dirty="0" err="1" smtClean="0"/>
              <a:t>Popüler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r>
              <a:rPr lang="en-US" dirty="0" smtClean="0"/>
              <a:t>: belli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geçerli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, </a:t>
            </a:r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üretilen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tüketilen</a:t>
            </a:r>
            <a:r>
              <a:rPr lang="en-US" dirty="0" smtClean="0"/>
              <a:t>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ögelerin</a:t>
            </a:r>
            <a:r>
              <a:rPr lang="en-US" dirty="0" smtClean="0"/>
              <a:t> </a:t>
            </a:r>
            <a:r>
              <a:rPr lang="en-US" dirty="0" err="1" smtClean="0"/>
              <a:t>bütünü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ülkenin kültürü evrensel değerler üretebiliyorsa o kültürün yumuşak güç olarak değeri bulunuyor. Kültür çok boyutlu bir kavram o nedenle bazı başlıkları uluslararası değer olarak ön plana çıkıyor.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</a:t>
            </a:r>
            <a:endParaRPr lang="tr-T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6924000"/>
              </p:ext>
            </p:extLst>
          </p:nvPr>
        </p:nvGraphicFramePr>
        <p:xfrm>
          <a:off x="457200" y="1861457"/>
          <a:ext cx="7970212" cy="3973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5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8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4505">
                <a:tc>
                  <a:txBody>
                    <a:bodyPr/>
                    <a:lstStyle/>
                    <a:p>
                      <a:r>
                        <a:rPr lang="tr-TR" dirty="0" smtClean="0"/>
                        <a:t>Öğeler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Tanım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5762">
                <a:tc>
                  <a:txBody>
                    <a:bodyPr/>
                    <a:lstStyle/>
                    <a:p>
                      <a:r>
                        <a:rPr lang="tr-TR" dirty="0" smtClean="0"/>
                        <a:t>Turizm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Ülkeyi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ziyaret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eden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turist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sayısı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762">
                <a:tc>
                  <a:txBody>
                    <a:bodyPr/>
                    <a:lstStyle/>
                    <a:p>
                      <a:r>
                        <a:rPr lang="tr-TR" dirty="0" smtClean="0"/>
                        <a:t>Devlet</a:t>
                      </a:r>
                      <a:r>
                        <a:rPr lang="tr-TR" baseline="0" dirty="0" smtClean="0"/>
                        <a:t> destekli kitle iletişim araçları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TRT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5762">
                <a:tc>
                  <a:txBody>
                    <a:bodyPr/>
                    <a:lstStyle/>
                    <a:p>
                      <a:r>
                        <a:rPr lang="tr-TR" dirty="0" smtClean="0"/>
                        <a:t>Dış</a:t>
                      </a:r>
                      <a:r>
                        <a:rPr lang="tr-TR" baseline="0" dirty="0" smtClean="0"/>
                        <a:t> bağlantılar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Ulusal Ajanslar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5762">
                <a:tc>
                  <a:txBody>
                    <a:bodyPr/>
                    <a:lstStyle/>
                    <a:p>
                      <a:r>
                        <a:rPr lang="tr-TR" dirty="0" smtClean="0"/>
                        <a:t>Dil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Yerel</a:t>
                      </a:r>
                      <a:r>
                        <a:rPr lang="tr-TR" baseline="0" dirty="0" smtClean="0"/>
                        <a:t> dilin uluslararası etki düzeyi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5762">
                <a:tc>
                  <a:txBody>
                    <a:bodyPr/>
                    <a:lstStyle/>
                    <a:p>
                      <a:r>
                        <a:rPr lang="tr-TR" dirty="0" smtClean="0"/>
                        <a:t>Spor başarısı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Olimpiyatlarda madalya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Diplomasi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Diplomasi</a:t>
            </a:r>
            <a:r>
              <a:rPr lang="en-US" dirty="0" smtClean="0"/>
              <a:t>,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politikada</a:t>
            </a:r>
            <a:r>
              <a:rPr lang="en-US" dirty="0" smtClean="0"/>
              <a:t> </a:t>
            </a:r>
            <a:r>
              <a:rPr lang="en-US" dirty="0" err="1" smtClean="0"/>
              <a:t>sorunların</a:t>
            </a:r>
            <a:r>
              <a:rPr lang="en-US" dirty="0" smtClean="0"/>
              <a:t> </a:t>
            </a:r>
            <a:r>
              <a:rPr lang="en-US" dirty="0" err="1" smtClean="0"/>
              <a:t>barışçıl</a:t>
            </a:r>
            <a:r>
              <a:rPr lang="en-US" dirty="0" smtClean="0"/>
              <a:t> </a:t>
            </a:r>
            <a:r>
              <a:rPr lang="en-US" dirty="0" err="1" smtClean="0"/>
              <a:t>yöntemlerle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müzakereler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çözülmesini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etmektedir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Diplomasiyi</a:t>
            </a:r>
            <a:r>
              <a:rPr lang="en-US" dirty="0" smtClean="0"/>
              <a:t> </a:t>
            </a:r>
            <a:r>
              <a:rPr lang="en-US" dirty="0" err="1" smtClean="0"/>
              <a:t>uygulayan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görevlilerini</a:t>
            </a:r>
            <a:r>
              <a:rPr lang="en-US" dirty="0" smtClean="0"/>
              <a:t> diplomat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bürokrat</a:t>
            </a:r>
            <a:r>
              <a:rPr lang="en-US" dirty="0" smtClean="0"/>
              <a:t> </a:t>
            </a:r>
            <a:r>
              <a:rPr lang="en-US" dirty="0" err="1" smtClean="0"/>
              <a:t>denir</a:t>
            </a:r>
            <a:r>
              <a:rPr lang="en-US" dirty="0" smtClean="0"/>
              <a:t>. </a:t>
            </a: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diplomasi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erki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getirilen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görevdir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Diplomasiyi</a:t>
            </a:r>
            <a:r>
              <a:rPr lang="en-US" dirty="0" smtClean="0"/>
              <a:t> </a:t>
            </a:r>
            <a:r>
              <a:rPr lang="en-US" dirty="0" err="1" smtClean="0"/>
              <a:t>yürütmekle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kurum</a:t>
            </a:r>
            <a:r>
              <a:rPr lang="en-US" dirty="0" smtClean="0"/>
              <a:t> </a:t>
            </a:r>
            <a:r>
              <a:rPr lang="en-US" dirty="0" err="1" smtClean="0"/>
              <a:t>Dışişleri</a:t>
            </a:r>
            <a:r>
              <a:rPr lang="en-US" dirty="0" smtClean="0"/>
              <a:t> </a:t>
            </a:r>
            <a:r>
              <a:rPr lang="en-US" dirty="0" err="1" smtClean="0"/>
              <a:t>Bakanlığıdır</a:t>
            </a:r>
            <a:r>
              <a:rPr lang="en-US" dirty="0" smtClean="0"/>
              <a:t>. </a:t>
            </a:r>
            <a:r>
              <a:rPr lang="en-US" dirty="0" err="1" smtClean="0"/>
              <a:t>Cumhurbaşkanı</a:t>
            </a:r>
            <a:r>
              <a:rPr lang="en-US" dirty="0" smtClean="0"/>
              <a:t>, </a:t>
            </a:r>
            <a:r>
              <a:rPr lang="en-US" dirty="0" err="1" smtClean="0"/>
              <a:t>Başbakan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Kabine</a:t>
            </a:r>
            <a:r>
              <a:rPr lang="en-US" dirty="0" smtClean="0"/>
              <a:t> </a:t>
            </a:r>
            <a:r>
              <a:rPr lang="en-US" dirty="0" err="1" smtClean="0"/>
              <a:t>üyeleri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TBMM </a:t>
            </a:r>
            <a:r>
              <a:rPr lang="en-US" dirty="0" err="1" smtClean="0"/>
              <a:t>üyeleri</a:t>
            </a:r>
            <a:r>
              <a:rPr lang="en-US" dirty="0" smtClean="0"/>
              <a:t> </a:t>
            </a:r>
            <a:r>
              <a:rPr lang="en-US" dirty="0" err="1" smtClean="0"/>
              <a:t>diplomsinin</a:t>
            </a:r>
            <a:r>
              <a:rPr lang="en-US" dirty="0" smtClean="0"/>
              <a:t> </a:t>
            </a:r>
            <a:r>
              <a:rPr lang="en-US" dirty="0" err="1" smtClean="0"/>
              <a:t>aktörleri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çıkmaktadır</a:t>
            </a:r>
            <a:r>
              <a:rPr lang="en-US" dirty="0" smtClean="0"/>
              <a:t>. </a:t>
            </a:r>
            <a:r>
              <a:rPr lang="en-US" dirty="0" err="1" smtClean="0"/>
              <a:t>Günümüzde</a:t>
            </a:r>
            <a:r>
              <a:rPr lang="en-US" dirty="0" smtClean="0"/>
              <a:t> </a:t>
            </a:r>
            <a:r>
              <a:rPr lang="en-US" dirty="0" err="1" smtClean="0"/>
              <a:t>giderek</a:t>
            </a:r>
            <a:r>
              <a:rPr lang="en-US" dirty="0" smtClean="0"/>
              <a:t> </a:t>
            </a:r>
            <a:r>
              <a:rPr lang="en-US" dirty="0" err="1" smtClean="0"/>
              <a:t>artan</a:t>
            </a:r>
            <a:r>
              <a:rPr lang="en-US" dirty="0" smtClean="0"/>
              <a:t> </a:t>
            </a:r>
            <a:r>
              <a:rPr lang="en-US" dirty="0" err="1" smtClean="0"/>
              <a:t>aktörler</a:t>
            </a:r>
            <a:r>
              <a:rPr lang="en-US" dirty="0" smtClean="0"/>
              <a:t> </a:t>
            </a:r>
            <a:r>
              <a:rPr lang="en-US" dirty="0" err="1" smtClean="0"/>
              <a:t>diplomaside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almaktadır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Diplomasi</a:t>
            </a:r>
            <a:endParaRPr lang="tr-T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Öğeler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Dış yardımlar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OECD and UN Development Index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Liderlerin bildiği yabancı diller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Uluslararası hitap edebilme gücü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Vize özgürlüğü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Henley Visa Restrictions Index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Ulusal markanın değeri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Anholt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-GFK Nation Brand Index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Kültürel misyonlar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Yunus Emre Kültür Merkezi gibi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Toprak bütünlüğüne bağlı olarak örgütlenmiş millet veya milletler topluluğunun oluşturduğu tüzel yapı.</a:t>
            </a:r>
          </a:p>
          <a:p>
            <a:r>
              <a:rPr lang="tr-TR" dirty="0" smtClean="0"/>
              <a:t>Tek meşru şiddet uygulayıcısı</a:t>
            </a:r>
          </a:p>
          <a:p>
            <a:r>
              <a:rPr lang="tr-TR" dirty="0" smtClean="0"/>
              <a:t>Askerlik, vergi ve adaleti sağlayan yapı</a:t>
            </a:r>
          </a:p>
          <a:p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belirlenmiş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toprak</a:t>
            </a:r>
            <a:r>
              <a:rPr lang="en-US" dirty="0" smtClean="0"/>
              <a:t> </a:t>
            </a:r>
            <a:r>
              <a:rPr lang="en-US" dirty="0" err="1" smtClean="0"/>
              <a:t>parçasında</a:t>
            </a:r>
            <a:r>
              <a:rPr lang="en-US" dirty="0" smtClean="0"/>
              <a:t> </a:t>
            </a:r>
            <a:r>
              <a:rPr lang="en-US" dirty="0" err="1" smtClean="0"/>
              <a:t>yaşayan</a:t>
            </a:r>
            <a:r>
              <a:rPr lang="en-US" dirty="0" smtClean="0"/>
              <a:t> </a:t>
            </a:r>
            <a:r>
              <a:rPr lang="en-US" dirty="0" err="1" smtClean="0"/>
              <a:t>halka,egemen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hükümete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tanınmış</a:t>
            </a:r>
            <a:r>
              <a:rPr lang="en-US" dirty="0" smtClean="0"/>
              <a:t> </a:t>
            </a:r>
            <a:r>
              <a:rPr lang="en-US" dirty="0" err="1" smtClean="0"/>
              <a:t>meşru</a:t>
            </a:r>
            <a:r>
              <a:rPr lang="en-US" dirty="0" smtClean="0"/>
              <a:t> </a:t>
            </a:r>
            <a:r>
              <a:rPr lang="en-US" dirty="0" err="1" smtClean="0"/>
              <a:t>sayılan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rejime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topluluktur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Günümüz</a:t>
            </a:r>
            <a:r>
              <a:rPr lang="en-US" dirty="0" smtClean="0"/>
              <a:t> </a:t>
            </a:r>
            <a:r>
              <a:rPr lang="en-US" dirty="0" err="1" smtClean="0"/>
              <a:t>devletlerinin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ideali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insan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Diplomasinin en başat öğesi olan devlet ve kurumları yumuşak güç ve kamu diplomasisi açısından da hem koordine edici hem de başat aktör olarak çok önemli bir yerdedir.</a:t>
            </a:r>
          </a:p>
          <a:p>
            <a:r>
              <a:rPr lang="tr-TR" dirty="0" smtClean="0"/>
              <a:t>Pek çok devlet günümüzde yumuşak gücünü arttırmayı ve uluslararası topluluklar üzerinde artan etkiye sahip olmayı ister.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</a:t>
            </a:r>
            <a:endParaRPr lang="tr-T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BM</a:t>
                      </a:r>
                      <a:r>
                        <a:rPr lang="tr-TR" baseline="0" dirty="0" smtClean="0"/>
                        <a:t> İnsan Kalkınması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Birleşmiş Milletler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İyi yönetişim endeksi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Dünya Bankası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Özgürlük düzeyi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Freedom House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Hükümete güven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World</a:t>
                      </a:r>
                      <a:r>
                        <a:rPr lang="tr-TR" baseline="0" dirty="0" smtClean="0"/>
                        <a:t> Economic Forum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Yaşam Tatmini düzeyi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Leicester University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Yumuşak gücün önemli bir öğesi eğitimdir. </a:t>
            </a:r>
            <a:r>
              <a:rPr lang="en-US" dirty="0" err="1" smtClean="0"/>
              <a:t>Egitim</a:t>
            </a:r>
            <a:r>
              <a:rPr lang="en-US" dirty="0" smtClean="0"/>
              <a:t>, </a:t>
            </a:r>
            <a:r>
              <a:rPr lang="en-US" dirty="0" err="1" smtClean="0"/>
              <a:t>kasıtlı</a:t>
            </a:r>
            <a:r>
              <a:rPr lang="en-US" dirty="0" smtClean="0"/>
              <a:t> </a:t>
            </a:r>
            <a:r>
              <a:rPr lang="en-US" dirty="0" err="1" smtClean="0"/>
              <a:t>kültürleme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bireyi</a:t>
            </a:r>
            <a:r>
              <a:rPr lang="en-US" dirty="0" smtClean="0"/>
              <a:t> </a:t>
            </a:r>
            <a:r>
              <a:rPr lang="en-US" dirty="0" err="1" smtClean="0"/>
              <a:t>topluma</a:t>
            </a:r>
            <a:r>
              <a:rPr lang="en-US" dirty="0" smtClean="0"/>
              <a:t> </a:t>
            </a:r>
            <a:r>
              <a:rPr lang="en-US" dirty="0" err="1" smtClean="0"/>
              <a:t>faydalı</a:t>
            </a:r>
            <a:r>
              <a:rPr lang="en-US" dirty="0" smtClean="0"/>
              <a:t> hale </a:t>
            </a:r>
            <a:r>
              <a:rPr lang="en-US" dirty="0" err="1" smtClean="0"/>
              <a:t>getirme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.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toplumun</a:t>
            </a:r>
            <a:r>
              <a:rPr lang="en-US" dirty="0" smtClean="0"/>
              <a:t> </a:t>
            </a:r>
            <a:r>
              <a:rPr lang="en-US" dirty="0" err="1" smtClean="0"/>
              <a:t>hafizasını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bilincini</a:t>
            </a:r>
            <a:r>
              <a:rPr lang="en-US" dirty="0" smtClean="0"/>
              <a:t> </a:t>
            </a:r>
            <a:r>
              <a:rPr lang="en-US" dirty="0" err="1" smtClean="0"/>
              <a:t>yaratır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kimlik</a:t>
            </a:r>
            <a:r>
              <a:rPr lang="en-US" dirty="0" smtClean="0"/>
              <a:t> </a:t>
            </a:r>
            <a:r>
              <a:rPr lang="en-US" dirty="0" err="1" smtClean="0"/>
              <a:t>kazandırır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Birleşmiş</a:t>
            </a:r>
            <a:r>
              <a:rPr lang="en-US" dirty="0" smtClean="0"/>
              <a:t> </a:t>
            </a:r>
            <a:r>
              <a:rPr lang="en-US" dirty="0" err="1" smtClean="0"/>
              <a:t>Milletler’in</a:t>
            </a:r>
            <a:r>
              <a:rPr lang="en-US" dirty="0" smtClean="0"/>
              <a:t> 1948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ettiği</a:t>
            </a:r>
            <a:r>
              <a:rPr lang="en-US" dirty="0" smtClean="0"/>
              <a:t> </a:t>
            </a:r>
            <a:r>
              <a:rPr lang="en-US" dirty="0" err="1" smtClean="0"/>
              <a:t>İnsan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 </a:t>
            </a:r>
            <a:r>
              <a:rPr lang="en-US" dirty="0" err="1" smtClean="0"/>
              <a:t>Evrensel</a:t>
            </a:r>
            <a:r>
              <a:rPr lang="en-US" dirty="0" smtClean="0"/>
              <a:t> </a:t>
            </a:r>
            <a:r>
              <a:rPr lang="en-US" dirty="0" err="1" smtClean="0"/>
              <a:t>Beyannamesi’nin</a:t>
            </a:r>
            <a:r>
              <a:rPr lang="en-US" dirty="0" smtClean="0"/>
              <a:t> 26. </a:t>
            </a:r>
            <a:r>
              <a:rPr lang="en-US" dirty="0" err="1" smtClean="0"/>
              <a:t>maddesi</a:t>
            </a:r>
            <a:r>
              <a:rPr lang="en-US" dirty="0" smtClean="0"/>
              <a:t> </a:t>
            </a:r>
            <a:r>
              <a:rPr lang="en-US" dirty="0" err="1" smtClean="0"/>
              <a:t>uyarınca</a:t>
            </a:r>
            <a:r>
              <a:rPr lang="en-US" dirty="0" smtClean="0"/>
              <a:t> </a:t>
            </a:r>
            <a:r>
              <a:rPr lang="en-US" dirty="0" err="1" smtClean="0"/>
              <a:t>evrensel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</a:t>
            </a:r>
            <a:endParaRPr lang="tr-T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Think tank</a:t>
                      </a:r>
                      <a:r>
                        <a:rPr lang="tr-TR" baseline="0" dirty="0" smtClean="0"/>
                        <a:t>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Ülkelerdeki</a:t>
                      </a:r>
                      <a:r>
                        <a:rPr lang="tr-TR" baseline="0" dirty="0" smtClean="0"/>
                        <a:t> sivil düşünce toplulukları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Üniversitelerin durumu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Üniversitelerin dünya eğitim</a:t>
                      </a:r>
                      <a:r>
                        <a:rPr lang="tr-TR" baseline="0" dirty="0" smtClean="0"/>
                        <a:t> sistemindeki düzeyi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Yabancı öğrenciler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Ülkede</a:t>
                      </a:r>
                      <a:r>
                        <a:rPr lang="tr-TR" baseline="0" dirty="0" smtClean="0"/>
                        <a:t> eğitim gören yabancı öğrenciler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Uluslararası ilişkilerde güç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Güç: Bir kişinin istediği sonuçları elde etmek için başkalarının davranışlarını etkileme yeteneği.</a:t>
            </a:r>
          </a:p>
          <a:p>
            <a:r>
              <a:rPr lang="tr-TR" dirty="0" smtClean="0"/>
              <a:t>Askeri güç</a:t>
            </a:r>
          </a:p>
          <a:p>
            <a:r>
              <a:rPr lang="tr-TR" dirty="0" smtClean="0"/>
              <a:t>Ekonomik güç</a:t>
            </a:r>
          </a:p>
          <a:p>
            <a:r>
              <a:rPr lang="tr-TR" dirty="0" smtClean="0"/>
              <a:t>Siyasi güç</a:t>
            </a:r>
          </a:p>
          <a:p>
            <a:r>
              <a:rPr lang="tr-TR" dirty="0" smtClean="0"/>
              <a:t>Nüfus gücü…</a:t>
            </a:r>
          </a:p>
          <a:p>
            <a:r>
              <a:rPr lang="tr-TR" dirty="0" smtClean="0"/>
              <a:t>Joseph </a:t>
            </a:r>
            <a:r>
              <a:rPr lang="en-US" dirty="0" smtClean="0"/>
              <a:t>Nye </a:t>
            </a:r>
            <a:r>
              <a:rPr lang="tr-TR" dirty="0" smtClean="0"/>
              <a:t>gücü, zor kullanma gücü (sopa), para ile yönlendirme (havuç) ve başkalarının önceliklerini belirleme olarak üçe ayırıyor.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sektör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sektörün yarattığı değerler yumuşak gücün bir öğesini oluşturmaktadır. Dünya üzerinde marka yaratabilme kapasitesi, rekabet gücü, yaratıcılık gibi alanlar ilgili ülke için yumuşak gücü arttırıcı öğelerdir.</a:t>
            </a:r>
          </a:p>
          <a:p>
            <a:pPr>
              <a:buNone/>
            </a:pP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sektör</a:t>
            </a:r>
            <a:endParaRPr lang="tr-T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Uluslararası patentler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Rekabet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Yozlaşma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Buluşlar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Markalar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Yabancı yatırımlar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Markalar</a:t>
            </a:r>
            <a:endParaRPr lang="tr-TR" dirty="0"/>
          </a:p>
        </p:txBody>
      </p:sp>
      <p:pic>
        <p:nvPicPr>
          <p:cNvPr id="5" name="Content Placeholder 4" descr="Table_Top_Top10-North-Americ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75" y="2443956"/>
            <a:ext cx="4286250" cy="283845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En çok patent alan ülkeler: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ABD</a:t>
            </a:r>
          </a:p>
          <a:p>
            <a:r>
              <a:rPr lang="tr-TR" dirty="0" smtClean="0"/>
              <a:t>Japonya</a:t>
            </a:r>
          </a:p>
          <a:p>
            <a:r>
              <a:rPr lang="tr-TR" dirty="0" smtClean="0"/>
              <a:t>Almanya </a:t>
            </a:r>
          </a:p>
          <a:p>
            <a:r>
              <a:rPr lang="tr-TR" dirty="0" smtClean="0"/>
              <a:t>Güney Kore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Global Soft Power Index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	</a:t>
            </a:r>
          </a:p>
          <a:p>
            <a:r>
              <a:rPr lang="en-US" dirty="0" smtClean="0"/>
              <a:t>1	 </a:t>
            </a:r>
            <a:r>
              <a:rPr lang="en-US" dirty="0" smtClean="0">
                <a:hlinkClick r:id="rId2"/>
              </a:rPr>
              <a:t>United Kingdom 	</a:t>
            </a:r>
          </a:p>
          <a:p>
            <a:r>
              <a:rPr lang="en-US" dirty="0" smtClean="0"/>
              <a:t>2	 </a:t>
            </a:r>
            <a:r>
              <a:rPr lang="en-US" dirty="0" smtClean="0">
                <a:hlinkClick r:id="rId3"/>
              </a:rPr>
              <a:t>United States 	</a:t>
            </a:r>
          </a:p>
          <a:p>
            <a:r>
              <a:rPr lang="en-US" dirty="0" smtClean="0"/>
              <a:t>3	 </a:t>
            </a:r>
            <a:r>
              <a:rPr lang="en-US" dirty="0" smtClean="0">
                <a:hlinkClick r:id="rId4"/>
              </a:rPr>
              <a:t>Germany 	</a:t>
            </a:r>
          </a:p>
          <a:p>
            <a:r>
              <a:rPr lang="en-US" dirty="0" smtClean="0"/>
              <a:t>4	 </a:t>
            </a:r>
            <a:r>
              <a:rPr lang="en-US" dirty="0" smtClean="0">
                <a:hlinkClick r:id="rId5"/>
              </a:rPr>
              <a:t>France 	</a:t>
            </a:r>
          </a:p>
          <a:p>
            <a:r>
              <a:rPr lang="en-US" dirty="0" smtClean="0"/>
              <a:t>5	 </a:t>
            </a:r>
            <a:r>
              <a:rPr lang="en-US" dirty="0" smtClean="0">
                <a:hlinkClick r:id="rId6"/>
              </a:rPr>
              <a:t>Sweden 	</a:t>
            </a:r>
          </a:p>
          <a:p>
            <a:r>
              <a:rPr lang="en-US" dirty="0" smtClean="0"/>
              <a:t>6	 </a:t>
            </a:r>
            <a:r>
              <a:rPr lang="en-US" dirty="0" smtClean="0">
                <a:hlinkClick r:id="rId7"/>
              </a:rPr>
              <a:t>Japan 	</a:t>
            </a:r>
          </a:p>
          <a:p>
            <a:r>
              <a:rPr lang="en-US" dirty="0" smtClean="0"/>
              <a:t>7	 </a:t>
            </a:r>
            <a:r>
              <a:rPr lang="en-US" dirty="0" smtClean="0">
                <a:hlinkClick r:id="rId8"/>
              </a:rPr>
              <a:t>Denmark 	</a:t>
            </a:r>
          </a:p>
          <a:p>
            <a:r>
              <a:rPr lang="en-US" dirty="0" smtClean="0"/>
              <a:t>8	 </a:t>
            </a:r>
            <a:r>
              <a:rPr lang="en-US" dirty="0" smtClean="0">
                <a:hlinkClick r:id="rId9"/>
              </a:rPr>
              <a:t>Switzerland 	</a:t>
            </a:r>
          </a:p>
          <a:p>
            <a:r>
              <a:rPr lang="en-US" dirty="0" smtClean="0"/>
              <a:t>9	 </a:t>
            </a:r>
            <a:r>
              <a:rPr lang="en-US" dirty="0" smtClean="0">
                <a:hlinkClick r:id="rId10"/>
              </a:rPr>
              <a:t>Australia 	</a:t>
            </a:r>
          </a:p>
          <a:p>
            <a:r>
              <a:rPr lang="en-US" dirty="0" smtClean="0"/>
              <a:t>10	 </a:t>
            </a:r>
            <a:r>
              <a:rPr lang="en-US" dirty="0" smtClean="0">
                <a:hlinkClick r:id="rId11"/>
              </a:rPr>
              <a:t>Canada 	</a:t>
            </a:r>
          </a:p>
          <a:p>
            <a:endParaRPr lang="tr-T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11	 </a:t>
            </a:r>
            <a:r>
              <a:rPr lang="en-US" dirty="0" smtClean="0">
                <a:hlinkClick r:id="rId12"/>
              </a:rPr>
              <a:t>South Korea 	</a:t>
            </a:r>
          </a:p>
          <a:p>
            <a:r>
              <a:rPr lang="en-US" dirty="0" smtClean="0"/>
              <a:t>12	 </a:t>
            </a:r>
            <a:r>
              <a:rPr lang="en-US" dirty="0" smtClean="0">
                <a:hlinkClick r:id="rId13"/>
              </a:rPr>
              <a:t>Norway 	</a:t>
            </a:r>
          </a:p>
          <a:p>
            <a:r>
              <a:rPr lang="en-US" dirty="0" smtClean="0"/>
              <a:t>13	 </a:t>
            </a:r>
            <a:r>
              <a:rPr lang="en-US" dirty="0" smtClean="0">
                <a:hlinkClick r:id="rId14"/>
              </a:rPr>
              <a:t>Finland 	</a:t>
            </a:r>
          </a:p>
          <a:p>
            <a:r>
              <a:rPr lang="en-US" dirty="0" smtClean="0"/>
              <a:t>14	 </a:t>
            </a:r>
            <a:r>
              <a:rPr lang="en-US" dirty="0" smtClean="0">
                <a:hlinkClick r:id="rId15"/>
              </a:rPr>
              <a:t>Italy 	</a:t>
            </a:r>
          </a:p>
          <a:p>
            <a:r>
              <a:rPr lang="en-US" dirty="0" smtClean="0"/>
              <a:t>15	 </a:t>
            </a:r>
            <a:r>
              <a:rPr lang="en-US" dirty="0" smtClean="0">
                <a:hlinkClick r:id="rId16"/>
              </a:rPr>
              <a:t>Netherlands 	</a:t>
            </a:r>
          </a:p>
          <a:p>
            <a:r>
              <a:rPr lang="en-US" dirty="0" smtClean="0"/>
              <a:t>16	 </a:t>
            </a:r>
            <a:r>
              <a:rPr lang="en-US" dirty="0" smtClean="0">
                <a:hlinkClick r:id="rId17"/>
              </a:rPr>
              <a:t>Spain 	</a:t>
            </a:r>
          </a:p>
          <a:p>
            <a:r>
              <a:rPr lang="en-US" dirty="0" smtClean="0"/>
              <a:t>17	 </a:t>
            </a:r>
            <a:r>
              <a:rPr lang="en-US" dirty="0" smtClean="0">
                <a:hlinkClick r:id="rId18"/>
              </a:rPr>
              <a:t>Brazil 	</a:t>
            </a:r>
          </a:p>
          <a:p>
            <a:r>
              <a:rPr lang="en-US" dirty="0" smtClean="0"/>
              <a:t>18	 </a:t>
            </a:r>
            <a:r>
              <a:rPr lang="en-US" dirty="0" smtClean="0">
                <a:hlinkClick r:id="rId19"/>
              </a:rPr>
              <a:t>Austria 	</a:t>
            </a:r>
          </a:p>
          <a:p>
            <a:r>
              <a:rPr lang="en-US" dirty="0" smtClean="0"/>
              <a:t>19	 </a:t>
            </a:r>
            <a:r>
              <a:rPr lang="en-US" dirty="0" smtClean="0">
                <a:hlinkClick r:id="rId20"/>
              </a:rPr>
              <a:t>Belgium 	</a:t>
            </a:r>
          </a:p>
          <a:p>
            <a:r>
              <a:rPr lang="en-US" dirty="0" smtClean="0"/>
              <a:t>20	 </a:t>
            </a:r>
            <a:r>
              <a:rPr lang="en-US" dirty="0" smtClean="0">
                <a:hlinkClick r:id="rId21"/>
              </a:rPr>
              <a:t>Turkey 	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</a:t>
            </a:r>
            <a:endParaRPr lang="tr-TR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G-20, </a:t>
            </a:r>
            <a:r>
              <a:rPr lang="en-US" dirty="0" err="1" smtClean="0"/>
              <a:t>İslam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NATO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oynadığı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rollerle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alma </a:t>
            </a:r>
            <a:r>
              <a:rPr lang="en-US" dirty="0" err="1" smtClean="0"/>
              <a:t>mekanizmalarında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oynuyor</a:t>
            </a:r>
            <a:r>
              <a:rPr lang="en-US" dirty="0" smtClean="0"/>
              <a:t>.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konumuyla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kültürü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ediyor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kültürler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köprü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Doğuyu</a:t>
            </a:r>
            <a:r>
              <a:rPr lang="en-US" dirty="0" smtClean="0"/>
              <a:t> </a:t>
            </a:r>
            <a:r>
              <a:rPr lang="en-US" dirty="0" err="1" smtClean="0"/>
              <a:t>birleştiriyor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güçlü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zihniyetini</a:t>
            </a:r>
            <a:r>
              <a:rPr lang="en-US" dirty="0" smtClean="0"/>
              <a:t> </a:t>
            </a:r>
            <a:r>
              <a:rPr lang="en-US" dirty="0" err="1" smtClean="0"/>
              <a:t>yumuşak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kaynaklarına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dönüştürmesi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etkinliğini</a:t>
            </a:r>
            <a:r>
              <a:rPr lang="en-US" dirty="0" smtClean="0"/>
              <a:t> </a:t>
            </a:r>
            <a:r>
              <a:rPr lang="en-US" dirty="0" err="1" smtClean="0"/>
              <a:t>arttıran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öğe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AB </a:t>
            </a:r>
            <a:r>
              <a:rPr lang="en-US" dirty="0" err="1" smtClean="0"/>
              <a:t>adaylık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ülkede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reformları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koydu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Dış </a:t>
            </a:r>
            <a:r>
              <a:rPr lang="en-US" dirty="0" err="1" smtClean="0"/>
              <a:t>politikada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3 </a:t>
            </a:r>
            <a:r>
              <a:rPr lang="en-US" dirty="0" err="1" smtClean="0"/>
              <a:t>başlığı</a:t>
            </a:r>
            <a:r>
              <a:rPr lang="en-US" dirty="0" smtClean="0"/>
              <a:t> </a:t>
            </a:r>
            <a:r>
              <a:rPr lang="en-US" dirty="0" err="1" smtClean="0"/>
              <a:t>vurguluyor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Batıyı</a:t>
            </a:r>
            <a:r>
              <a:rPr lang="en-US" dirty="0" smtClean="0"/>
              <a:t> </a:t>
            </a:r>
            <a:r>
              <a:rPr lang="en-US" dirty="0" err="1" smtClean="0"/>
              <a:t>birleştiren</a:t>
            </a:r>
            <a:r>
              <a:rPr lang="en-US" dirty="0" smtClean="0"/>
              <a:t> </a:t>
            </a:r>
            <a:r>
              <a:rPr lang="en-US" dirty="0" err="1" smtClean="0"/>
              <a:t>konumu</a:t>
            </a:r>
            <a:endParaRPr lang="en-US" dirty="0" smtClean="0"/>
          </a:p>
          <a:p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mirası</a:t>
            </a:r>
            <a:endParaRPr lang="en-US" dirty="0" smtClean="0"/>
          </a:p>
          <a:p>
            <a:r>
              <a:rPr lang="en-US" dirty="0" err="1" smtClean="0"/>
              <a:t>Çevre</a:t>
            </a:r>
            <a:r>
              <a:rPr lang="en-US" dirty="0" smtClean="0"/>
              <a:t> </a:t>
            </a:r>
            <a:r>
              <a:rPr lang="en-US" dirty="0" err="1" smtClean="0"/>
              <a:t>ülkelerle</a:t>
            </a:r>
            <a:r>
              <a:rPr lang="en-US" dirty="0" smtClean="0"/>
              <a:t> </a:t>
            </a:r>
            <a:r>
              <a:rPr lang="en-US" dirty="0" err="1" smtClean="0"/>
              <a:t>dostça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Akıllı güç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Sert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yumuşak</a:t>
            </a:r>
            <a:r>
              <a:rPr lang="en-US" dirty="0" smtClean="0"/>
              <a:t> </a:t>
            </a:r>
            <a:r>
              <a:rPr lang="en-US" dirty="0" err="1" smtClean="0"/>
              <a:t>gücün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arada</a:t>
            </a:r>
            <a:r>
              <a:rPr lang="en-US" dirty="0" smtClean="0"/>
              <a:t> </a:t>
            </a:r>
            <a:r>
              <a:rPr lang="en-US" dirty="0" err="1" smtClean="0"/>
              <a:t>kullanılmasını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Dünya</a:t>
            </a:r>
            <a:r>
              <a:rPr lang="en-US" dirty="0" smtClean="0"/>
              <a:t> ne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kutuplu</a:t>
            </a:r>
            <a:r>
              <a:rPr lang="en-US" dirty="0" smtClean="0"/>
              <a:t>, ne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kutuplu</a:t>
            </a:r>
            <a:r>
              <a:rPr lang="en-US" dirty="0" smtClean="0"/>
              <a:t> ne de </a:t>
            </a:r>
            <a:r>
              <a:rPr lang="en-US" dirty="0" err="1" smtClean="0"/>
              <a:t>kaotiktir</a:t>
            </a:r>
            <a:r>
              <a:rPr lang="en-US" dirty="0" smtClean="0"/>
              <a:t>.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hepsidir</a:t>
            </a:r>
            <a:r>
              <a:rPr lang="en-US" dirty="0" smtClean="0"/>
              <a:t>! Bu </a:t>
            </a:r>
            <a:r>
              <a:rPr lang="en-US" dirty="0" err="1" smtClean="0"/>
              <a:t>yüzden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akıllı</a:t>
            </a:r>
            <a:r>
              <a:rPr lang="en-US" dirty="0" smtClean="0"/>
              <a:t> </a:t>
            </a:r>
            <a:r>
              <a:rPr lang="en-US" dirty="0" err="1" smtClean="0"/>
              <a:t>strateji</a:t>
            </a:r>
            <a:r>
              <a:rPr lang="en-US" dirty="0" smtClean="0"/>
              <a:t>, </a:t>
            </a:r>
            <a:r>
              <a:rPr lang="en-US" dirty="0" err="1" smtClean="0"/>
              <a:t>gücün</a:t>
            </a:r>
            <a:r>
              <a:rPr lang="en-US" dirty="0" smtClean="0"/>
              <a:t> </a:t>
            </a:r>
            <a:r>
              <a:rPr lang="en-US" dirty="0" err="1" smtClean="0"/>
              <a:t>çeşitli</a:t>
            </a:r>
            <a:r>
              <a:rPr lang="en-US" dirty="0" smtClean="0"/>
              <a:t> </a:t>
            </a:r>
            <a:r>
              <a:rPr lang="en-US" dirty="0" err="1" smtClean="0"/>
              <a:t>dağılım</a:t>
            </a:r>
            <a:r>
              <a:rPr lang="en-US" dirty="0" smtClean="0"/>
              <a:t> </a:t>
            </a:r>
            <a:r>
              <a:rPr lang="en-US" dirty="0" err="1" smtClean="0"/>
              <a:t>biçimlerini</a:t>
            </a:r>
            <a:r>
              <a:rPr lang="en-US" dirty="0" smtClean="0"/>
              <a:t>, </a:t>
            </a:r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bölgelerdeki</a:t>
            </a:r>
            <a:r>
              <a:rPr lang="en-US" dirty="0" smtClean="0"/>
              <a:t> </a:t>
            </a:r>
            <a:r>
              <a:rPr lang="en-US" dirty="0" err="1" smtClean="0"/>
              <a:t>etkinliklerini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aralarındaki</a:t>
            </a:r>
            <a:r>
              <a:rPr lang="en-US" dirty="0" smtClean="0"/>
              <a:t> al/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ilişkilerini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tahlil</a:t>
            </a:r>
            <a:r>
              <a:rPr lang="en-US" dirty="0" smtClean="0"/>
              <a:t> </a:t>
            </a:r>
            <a:r>
              <a:rPr lang="en-US" dirty="0" err="1" smtClean="0"/>
              <a:t>etmiş</a:t>
            </a:r>
            <a:r>
              <a:rPr lang="en-US" dirty="0" smtClean="0"/>
              <a:t> </a:t>
            </a:r>
            <a:r>
              <a:rPr lang="en-US" dirty="0" err="1" smtClean="0"/>
              <a:t>stratejidir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yapılanma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, </a:t>
            </a:r>
            <a:r>
              <a:rPr lang="en-US" dirty="0" err="1" smtClean="0"/>
              <a:t>küresel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müşterek</a:t>
            </a:r>
            <a:r>
              <a:rPr lang="en-US" dirty="0" smtClean="0"/>
              <a:t> </a:t>
            </a:r>
            <a:r>
              <a:rPr lang="en-US" dirty="0" err="1" smtClean="0"/>
              <a:t>fayda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iyilikler</a:t>
            </a:r>
            <a:r>
              <a:rPr lang="en-US" dirty="0" smtClean="0"/>
              <a:t> </a:t>
            </a:r>
            <a:r>
              <a:rPr lang="en-US" dirty="0" err="1" smtClean="0"/>
              <a:t>yaratma</a:t>
            </a:r>
            <a:r>
              <a:rPr lang="en-US" dirty="0" smtClean="0"/>
              <a:t> </a:t>
            </a:r>
            <a:r>
              <a:rPr lang="en-US" dirty="0" err="1" smtClean="0"/>
              <a:t>sorumluluğu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,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düzeninin</a:t>
            </a:r>
            <a:r>
              <a:rPr lang="en-US" dirty="0" smtClean="0"/>
              <a:t>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vadeli</a:t>
            </a:r>
            <a:r>
              <a:rPr lang="en-US" dirty="0" smtClean="0"/>
              <a:t> </a:t>
            </a:r>
            <a:r>
              <a:rPr lang="en-US" dirty="0" err="1" smtClean="0"/>
              <a:t>evrilmesi</a:t>
            </a:r>
            <a:r>
              <a:rPr lang="en-US" dirty="0" smtClean="0"/>
              <a:t> </a:t>
            </a:r>
            <a:r>
              <a:rPr lang="en-US" dirty="0" err="1" smtClean="0"/>
              <a:t>sürecini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akıllı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stratejisi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smtClean="0"/>
              <a:t>. </a:t>
            </a:r>
            <a:endParaRPr lang="en-US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34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Yumuşak güç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Joseph Nye, </a:t>
            </a:r>
            <a:r>
              <a:rPr lang="tr-TR" dirty="0" smtClean="0"/>
              <a:t>yumuşak gücü, başkalarının tercihlerini şekillendirme becerisi olarak tanımlıyor. Bu anlamda yumuşak güç ikna ve çekicilik ile davranışları etkilemek anlamına geliyor. </a:t>
            </a:r>
          </a:p>
          <a:p>
            <a:r>
              <a:rPr lang="tr-TR" dirty="0" smtClean="0"/>
              <a:t>Yumuşak güç günümüzün demokratik politikalarının en önemli kısmını oluşturur. Tercihlerini kabul etme becerisi, çekici bir karakter, kültür, siyasi değerler ve kurumlar ve meşru politikalar gibi soyut değerlerle ilgilidir. </a:t>
            </a:r>
          </a:p>
          <a:p>
            <a:r>
              <a:rPr lang="tr-TR" dirty="0" smtClean="0"/>
              <a:t>Geleneksel dış politikanın sopa ve havuç kullanımına alternatif olarak ülkelerin kurumları, kültürü, kültürü, politikası ve dış politikası ile diğerlerinin önceliklerini belirleme çabasıdır. Uluslararası ilişkilerde etki güç anlamına gelir.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0837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7" name="Yatay Kaydırma 6"/>
          <p:cNvSpPr/>
          <p:nvPr/>
        </p:nvSpPr>
        <p:spPr>
          <a:xfrm>
            <a:off x="598714" y="5377543"/>
            <a:ext cx="3864429" cy="84908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Sert Güç</a:t>
            </a:r>
            <a:endParaRPr lang="tr-TR" dirty="0"/>
          </a:p>
        </p:txBody>
      </p:sp>
      <p:sp>
        <p:nvSpPr>
          <p:cNvPr id="8" name="Yatay Kaydırma 7"/>
          <p:cNvSpPr/>
          <p:nvPr/>
        </p:nvSpPr>
        <p:spPr>
          <a:xfrm>
            <a:off x="4702629" y="5377543"/>
            <a:ext cx="3712028" cy="84908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Yumuşak Güç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38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Güç</a:t>
            </a:r>
            <a:endParaRPr lang="tr-T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314202"/>
          <a:ext cx="822960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87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60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Temel amaçlar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Hükümet politikaları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Askeri güç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Zorlama</a:t>
                      </a:r>
                    </a:p>
                    <a:p>
                      <a:r>
                        <a:rPr lang="tr-TR" dirty="0" smtClean="0"/>
                        <a:t>Caydırma</a:t>
                      </a:r>
                    </a:p>
                    <a:p>
                      <a:r>
                        <a:rPr lang="tr-TR" dirty="0" smtClean="0"/>
                        <a:t>Koruma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Tehdit</a:t>
                      </a:r>
                    </a:p>
                    <a:p>
                      <a:r>
                        <a:rPr lang="tr-TR" dirty="0" smtClean="0"/>
                        <a:t>Kuvvet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Zorlayıcı diplomasi</a:t>
                      </a:r>
                    </a:p>
                    <a:p>
                      <a:r>
                        <a:rPr lang="tr-TR" dirty="0" smtClean="0"/>
                        <a:t>Savaş</a:t>
                      </a:r>
                    </a:p>
                    <a:p>
                      <a:r>
                        <a:rPr lang="tr-TR" dirty="0" smtClean="0"/>
                        <a:t>İttifak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Ekonomik güç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Teşvik</a:t>
                      </a:r>
                    </a:p>
                    <a:p>
                      <a:r>
                        <a:rPr lang="tr-TR" dirty="0" smtClean="0"/>
                        <a:t>Zorlama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Para verme</a:t>
                      </a:r>
                    </a:p>
                    <a:p>
                      <a:r>
                        <a:rPr lang="tr-TR" dirty="0" smtClean="0"/>
                        <a:t>Yatırım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Yardım</a:t>
                      </a:r>
                    </a:p>
                    <a:p>
                      <a:r>
                        <a:rPr lang="tr-TR" dirty="0" smtClean="0"/>
                        <a:t>Rüşvet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Yumuşak güç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Hayranlık uyarndırma</a:t>
                      </a:r>
                    </a:p>
                    <a:p>
                      <a:r>
                        <a:rPr lang="tr-TR" dirty="0" smtClean="0"/>
                        <a:t>Gündem yaratma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Değerler</a:t>
                      </a:r>
                    </a:p>
                    <a:p>
                      <a:r>
                        <a:rPr lang="tr-TR" dirty="0" smtClean="0"/>
                        <a:t>Kültür </a:t>
                      </a:r>
                    </a:p>
                    <a:p>
                      <a:r>
                        <a:rPr lang="tr-TR" dirty="0" smtClean="0"/>
                        <a:t>Politikalar</a:t>
                      </a:r>
                    </a:p>
                    <a:p>
                      <a:r>
                        <a:rPr lang="tr-TR" dirty="0" smtClean="0"/>
                        <a:t>Kurumlar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Kamu diplomasisi</a:t>
                      </a:r>
                    </a:p>
                    <a:p>
                      <a:r>
                        <a:rPr lang="tr-TR" dirty="0" smtClean="0"/>
                        <a:t>İki taraflı ve çok taraflı diplomasi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Yumuşak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diplomasinin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 </a:t>
            </a:r>
            <a:r>
              <a:rPr lang="en-US" dirty="0" err="1" smtClean="0"/>
              <a:t>doğasını</a:t>
            </a:r>
            <a:r>
              <a:rPr lang="en-US" dirty="0" smtClean="0"/>
              <a:t> </a:t>
            </a:r>
            <a:r>
              <a:rPr lang="en-US" dirty="0" err="1" smtClean="0"/>
              <a:t>değiştirerek</a:t>
            </a:r>
            <a:r>
              <a:rPr lang="en-US" dirty="0" smtClean="0"/>
              <a:t> </a:t>
            </a:r>
            <a:r>
              <a:rPr lang="en-US" dirty="0" err="1" smtClean="0"/>
              <a:t>sıradan</a:t>
            </a:r>
            <a:r>
              <a:rPr lang="en-US" dirty="0" smtClean="0"/>
              <a:t> </a:t>
            </a:r>
            <a:r>
              <a:rPr lang="en-US" dirty="0" err="1" smtClean="0"/>
              <a:t>vatandaşları</a:t>
            </a:r>
            <a:r>
              <a:rPr lang="en-US" dirty="0" smtClean="0"/>
              <a:t> </a:t>
            </a:r>
            <a:r>
              <a:rPr lang="en-US" dirty="0" err="1" smtClean="0"/>
              <a:t>diplomasinin</a:t>
            </a:r>
            <a:r>
              <a:rPr lang="en-US" dirty="0" smtClean="0"/>
              <a:t> </a:t>
            </a:r>
            <a:r>
              <a:rPr lang="en-US" dirty="0" err="1" smtClean="0"/>
              <a:t>içine</a:t>
            </a:r>
            <a:r>
              <a:rPr lang="en-US" dirty="0" smtClean="0"/>
              <a:t> </a:t>
            </a:r>
            <a:r>
              <a:rPr lang="en-US" dirty="0" err="1" smtClean="0"/>
              <a:t>sokmayı</a:t>
            </a:r>
            <a:r>
              <a:rPr lang="en-US" dirty="0" smtClean="0"/>
              <a:t> </a:t>
            </a:r>
            <a:r>
              <a:rPr lang="en-US" dirty="0" err="1" smtClean="0"/>
              <a:t>amaçlamaktadır</a:t>
            </a:r>
            <a:r>
              <a:rPr lang="en-US" dirty="0" smtClean="0"/>
              <a:t>. </a:t>
            </a:r>
            <a:r>
              <a:rPr lang="en-US" dirty="0" err="1" smtClean="0"/>
              <a:t>Günümüz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insanlar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bilgili</a:t>
            </a:r>
            <a:r>
              <a:rPr lang="en-US" dirty="0" smtClean="0"/>
              <a:t>, </a:t>
            </a:r>
            <a:r>
              <a:rPr lang="en-US" dirty="0" err="1" smtClean="0"/>
              <a:t>etkileşimli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oynayabilmektedir</a:t>
            </a:r>
            <a:r>
              <a:rPr lang="en-US" dirty="0" smtClean="0"/>
              <a:t>. </a:t>
            </a:r>
            <a:r>
              <a:rPr lang="en-US" dirty="0" err="1" smtClean="0"/>
              <a:t>Vtandaşlar</a:t>
            </a:r>
            <a:r>
              <a:rPr lang="en-US" dirty="0" smtClean="0"/>
              <a:t> hem </a:t>
            </a:r>
            <a:r>
              <a:rPr lang="en-US" dirty="0" err="1" smtClean="0"/>
              <a:t>araştırma</a:t>
            </a:r>
            <a:r>
              <a:rPr lang="en-US" dirty="0" smtClean="0"/>
              <a:t> hem de </a:t>
            </a:r>
            <a:r>
              <a:rPr lang="en-US" dirty="0" err="1" smtClean="0"/>
              <a:t>katılım</a:t>
            </a:r>
            <a:r>
              <a:rPr lang="en-US" dirty="0" smtClean="0"/>
              <a:t> </a:t>
            </a:r>
            <a:r>
              <a:rPr lang="en-US" dirty="0" err="1" smtClean="0"/>
              <a:t>yönünden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alanında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aktörler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gündeme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edebilmektedirler</a:t>
            </a:r>
            <a:r>
              <a:rPr lang="en-US" dirty="0" smtClean="0"/>
              <a:t>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Dünya </a:t>
            </a:r>
            <a:r>
              <a:rPr lang="tr-TR" dirty="0"/>
              <a:t>askeri güç </a:t>
            </a:r>
            <a:r>
              <a:rPr lang="tr-TR" dirty="0" smtClean="0"/>
              <a:t>sıralaması (2013)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ABD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Rusya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Çin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Hindistan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İngiltere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Fransa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Almanya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Güney Kore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İtalya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Brezilya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Türkiye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09B-9232-4BE4-8F4C-32165B2D767A}" type="slidenum">
              <a:rPr lang="tr-TR" smtClean="0"/>
              <a:t>7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0699750" y="-267712"/>
            <a:ext cx="2286000" cy="86792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i="1" dirty="0">
                <a:solidFill>
                  <a:srgbClr val="000000"/>
                </a:solidFill>
                <a:latin typeface="Arial"/>
              </a:rPr>
              <a:t/>
            </a:r>
            <a:br>
              <a:rPr lang="tr-TR" i="1" dirty="0">
                <a:solidFill>
                  <a:srgbClr val="000000"/>
                </a:solidFill>
                <a:latin typeface="Arial"/>
              </a:rPr>
            </a:br>
            <a:r>
              <a:rPr lang="tr-TR" i="1" dirty="0">
                <a:solidFill>
                  <a:srgbClr val="000000"/>
                </a:solidFill>
                <a:latin typeface="Arial"/>
              </a:rPr>
              <a:t> </a:t>
            </a:r>
            <a:r>
              <a:rPr lang="tr-TR" i="1" dirty="0" err="1">
                <a:solidFill>
                  <a:srgbClr val="0645AD"/>
                </a:solidFill>
                <a:latin typeface="Arial"/>
                <a:hlinkClick r:id="rId2" action="ppaction://hlinkfile" tooltip="European Union"/>
              </a:rPr>
              <a:t>European</a:t>
            </a:r>
            <a:r>
              <a:rPr lang="tr-TR" i="1" dirty="0">
                <a:solidFill>
                  <a:srgbClr val="0645AD"/>
                </a:solidFill>
                <a:latin typeface="Arial"/>
                <a:hlinkClick r:id="rId2" action="ppaction://hlinkfile" tooltip="European Union"/>
              </a:rPr>
              <a:t> Union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16,210,0002012 est.1 </a:t>
            </a:r>
            <a:r>
              <a:rPr lang="tr-TR" dirty="0">
                <a:solidFill>
                  <a:srgbClr val="0645AD"/>
                </a:solidFill>
                <a:latin typeface="Arial"/>
                <a:hlinkClick r:id="rId3" action="ppaction://hlinkfile" tooltip="United States"/>
              </a:rPr>
              <a:t>United States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15,650,0002012 est.2 </a:t>
            </a:r>
            <a:r>
              <a:rPr lang="tr-TR" dirty="0">
                <a:solidFill>
                  <a:srgbClr val="0645AD"/>
                </a:solidFill>
                <a:latin typeface="Arial"/>
                <a:hlinkClick r:id="rId4" action="ppaction://hlinkfile" tooltip="China"/>
              </a:rPr>
              <a:t>China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8,260,0002012 est.3 </a:t>
            </a:r>
            <a:r>
              <a:rPr lang="tr-TR" dirty="0">
                <a:solidFill>
                  <a:srgbClr val="0645AD"/>
                </a:solidFill>
                <a:latin typeface="Arial"/>
                <a:hlinkClick r:id="rId5" action="ppaction://hlinkfile" tooltip="Japan"/>
              </a:rPr>
              <a:t>Japan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5,984,0002012 est.4 </a:t>
            </a:r>
            <a:r>
              <a:rPr lang="tr-TR" dirty="0">
                <a:solidFill>
                  <a:srgbClr val="0645AD"/>
                </a:solidFill>
                <a:latin typeface="Arial"/>
                <a:hlinkClick r:id="rId6" action="ppaction://hlinkfile" tooltip="Germany"/>
              </a:rPr>
              <a:t>Germany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3,367,0002012 est.5 </a:t>
            </a:r>
            <a:r>
              <a:rPr lang="tr-TR" dirty="0">
                <a:solidFill>
                  <a:srgbClr val="0645AD"/>
                </a:solidFill>
                <a:latin typeface="Arial"/>
                <a:hlinkClick r:id="rId7" action="ppaction://hlinkfile" tooltip="France"/>
              </a:rPr>
              <a:t>France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2,580,0002012 est.6 </a:t>
            </a:r>
            <a:r>
              <a:rPr lang="tr-TR" dirty="0">
                <a:solidFill>
                  <a:srgbClr val="0645AD"/>
                </a:solidFill>
                <a:latin typeface="Arial"/>
                <a:hlinkClick r:id="rId8" action="ppaction://hlinkfile" tooltip="United Kingdom"/>
              </a:rPr>
              <a:t>United Kingdom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2,434,0002012 est.7 </a:t>
            </a:r>
            <a:r>
              <a:rPr lang="tr-TR" dirty="0">
                <a:solidFill>
                  <a:srgbClr val="0645AD"/>
                </a:solidFill>
                <a:latin typeface="Arial"/>
                <a:hlinkClick r:id="rId9" action="ppaction://hlinkfile" tooltip="Brazil"/>
              </a:rPr>
              <a:t>Brazil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2,425,0002012 est.8 </a:t>
            </a:r>
            <a:r>
              <a:rPr lang="tr-TR" dirty="0">
                <a:solidFill>
                  <a:srgbClr val="0645AD"/>
                </a:solidFill>
                <a:latin typeface="Arial"/>
                <a:hlinkClick r:id="rId10" action="ppaction://hlinkfile" tooltip="Russia"/>
              </a:rPr>
              <a:t>Russia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2,053,0002012 est.9 </a:t>
            </a:r>
            <a:r>
              <a:rPr lang="tr-TR" dirty="0">
                <a:solidFill>
                  <a:srgbClr val="0645AD"/>
                </a:solidFill>
                <a:latin typeface="Arial"/>
                <a:hlinkClick r:id="rId11" action="ppaction://hlinkfile" tooltip="Italy"/>
              </a:rPr>
              <a:t>Italy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1,980,0002012 est.10 </a:t>
            </a:r>
            <a:r>
              <a:rPr lang="tr-TR" dirty="0">
                <a:solidFill>
                  <a:srgbClr val="0645AD"/>
                </a:solidFill>
                <a:latin typeface="Arial"/>
                <a:hlinkClick r:id="rId12" action="ppaction://hlinkfile" tooltip="India"/>
              </a:rPr>
              <a:t>India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1,947,0002012 est.11 </a:t>
            </a:r>
            <a:r>
              <a:rPr lang="tr-TR" dirty="0">
                <a:solidFill>
                  <a:srgbClr val="0645AD"/>
                </a:solidFill>
                <a:latin typeface="Arial"/>
                <a:hlinkClick r:id="rId13" action="ppaction://hlinkfile" tooltip="Canada"/>
              </a:rPr>
              <a:t>Canada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1,770,0002012 est.12 </a:t>
            </a:r>
            <a:r>
              <a:rPr lang="tr-TR" dirty="0">
                <a:solidFill>
                  <a:srgbClr val="0645AD"/>
                </a:solidFill>
                <a:latin typeface="Arial"/>
                <a:hlinkClick r:id="rId14" action="ppaction://hlinkfile" tooltip="Australia"/>
              </a:rPr>
              <a:t>Australia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1,542,0002012 est.13 </a:t>
            </a:r>
            <a:r>
              <a:rPr lang="tr-TR" dirty="0">
                <a:solidFill>
                  <a:srgbClr val="0645AD"/>
                </a:solidFill>
                <a:latin typeface="Arial"/>
                <a:hlinkClick r:id="rId15" action="ppaction://hlinkfile" tooltip="Spain"/>
              </a:rPr>
              <a:t>Spain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1,347,0002012 est.14 </a:t>
            </a:r>
            <a:r>
              <a:rPr lang="tr-TR" dirty="0">
                <a:solidFill>
                  <a:srgbClr val="0645AD"/>
                </a:solidFill>
                <a:latin typeface="Arial"/>
                <a:hlinkClick r:id="rId16" action="ppaction://hlinkfile" tooltip="Mexico"/>
              </a:rPr>
              <a:t>Mexico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1,163,0002012 est.15 </a:t>
            </a:r>
            <a:r>
              <a:rPr lang="tr-TR" dirty="0">
                <a:solidFill>
                  <a:srgbClr val="0645AD"/>
                </a:solidFill>
                <a:latin typeface="Arial"/>
                <a:hlinkClick r:id="rId17" action="ppaction://hlinkfile" tooltip="South Korea"/>
              </a:rPr>
              <a:t>South Korea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1,151,0002012 est.16 </a:t>
            </a:r>
            <a:r>
              <a:rPr lang="tr-TR" dirty="0">
                <a:solidFill>
                  <a:srgbClr val="0645AD"/>
                </a:solidFill>
                <a:latin typeface="Arial"/>
                <a:hlinkClick r:id="rId18" action="ppaction://hlinkfile" tooltip="Indonesia"/>
              </a:rPr>
              <a:t>Indonesia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894,9002012 est.17 </a:t>
            </a:r>
            <a:r>
              <a:rPr lang="tr-TR" dirty="0">
                <a:solidFill>
                  <a:srgbClr val="0645AD"/>
                </a:solidFill>
                <a:latin typeface="Arial"/>
                <a:hlinkClick r:id="rId19" action="ppaction://hlinkfile" tooltip="Turkey"/>
              </a:rPr>
              <a:t>Turkey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783,1002012 </a:t>
            </a:r>
            <a:r>
              <a:rPr lang="tr-TR" dirty="0" err="1">
                <a:solidFill>
                  <a:srgbClr val="000000"/>
                </a:solidFill>
                <a:latin typeface="Arial"/>
              </a:rPr>
              <a:t>est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.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1583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Dünya ekonomik güç sıralaması (2012)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ABD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Çin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Japonya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Almanya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Fransa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İngiltere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Brezilya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Rusya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İtalya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Hindistan</a:t>
            </a:r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11"/>
            </a:pPr>
            <a:r>
              <a:rPr lang="tr-TR" dirty="0"/>
              <a:t>Kanada</a:t>
            </a:r>
          </a:p>
          <a:p>
            <a:pPr marL="514350" indent="-514350">
              <a:buFont typeface="+mj-lt"/>
              <a:buAutoNum type="arabicPeriod" startAt="11"/>
            </a:pPr>
            <a:r>
              <a:rPr lang="tr-TR" dirty="0"/>
              <a:t>Avusturalya</a:t>
            </a:r>
          </a:p>
          <a:p>
            <a:pPr marL="514350" indent="-514350">
              <a:buFont typeface="+mj-lt"/>
              <a:buAutoNum type="arabicPeriod" startAt="11"/>
            </a:pPr>
            <a:r>
              <a:rPr lang="tr-TR" dirty="0"/>
              <a:t>İspanya</a:t>
            </a:r>
          </a:p>
          <a:p>
            <a:pPr marL="514350" indent="-514350">
              <a:buFont typeface="+mj-lt"/>
              <a:buAutoNum type="arabicPeriod" startAt="11"/>
            </a:pPr>
            <a:r>
              <a:rPr lang="tr-TR" dirty="0"/>
              <a:t>Meksika</a:t>
            </a:r>
          </a:p>
          <a:p>
            <a:pPr marL="514350" indent="-514350">
              <a:buFont typeface="+mj-lt"/>
              <a:buAutoNum type="arabicPeriod" startAt="11"/>
            </a:pPr>
            <a:r>
              <a:rPr lang="tr-TR" dirty="0"/>
              <a:t>Güney Kore</a:t>
            </a:r>
          </a:p>
          <a:p>
            <a:pPr marL="514350" indent="-514350">
              <a:buFont typeface="+mj-lt"/>
              <a:buAutoNum type="arabicPeriod" startAt="11"/>
            </a:pPr>
            <a:r>
              <a:rPr lang="tr-TR" dirty="0"/>
              <a:t>Endonezya</a:t>
            </a:r>
          </a:p>
          <a:p>
            <a:pPr marL="514350" indent="-514350">
              <a:buFont typeface="+mj-lt"/>
              <a:buAutoNum type="arabicPeriod" startAt="11"/>
            </a:pPr>
            <a:r>
              <a:rPr lang="tr-TR" dirty="0" smtClean="0"/>
              <a:t>Türkiye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0E09B-9232-4BE4-8F4C-32165B2D767A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55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Yumuşak gücün öğeleri</a:t>
            </a:r>
            <a:endParaRPr lang="tr-T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4C8-AAB5-6D44-BB23-AE34FB0DDF2A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</TotalTime>
  <Words>1020</Words>
  <Application>Microsoft Office PowerPoint</Application>
  <PresentationFormat>Ekran Gösterisi (4:3)</PresentationFormat>
  <Paragraphs>231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0" baseType="lpstr">
      <vt:lpstr>Arial</vt:lpstr>
      <vt:lpstr>Calibri</vt:lpstr>
      <vt:lpstr>Ofis Teması</vt:lpstr>
      <vt:lpstr>Yumuşak Güç</vt:lpstr>
      <vt:lpstr>Uluslararası ilişkilerde güç</vt:lpstr>
      <vt:lpstr>Yumuşak güç</vt:lpstr>
      <vt:lpstr>PowerPoint Sunusu</vt:lpstr>
      <vt:lpstr>Güç</vt:lpstr>
      <vt:lpstr>PowerPoint Sunusu</vt:lpstr>
      <vt:lpstr> Dünya askeri güç sıralaması (2013) </vt:lpstr>
      <vt:lpstr>Dünya ekonomik güç sıralaması (2012)</vt:lpstr>
      <vt:lpstr>Yumuşak gücün öğeleri</vt:lpstr>
      <vt:lpstr>Kültür</vt:lpstr>
      <vt:lpstr>PowerPoint Sunusu</vt:lpstr>
      <vt:lpstr>Kültür</vt:lpstr>
      <vt:lpstr>Diplomasi</vt:lpstr>
      <vt:lpstr>Diplomasi</vt:lpstr>
      <vt:lpstr>Devlet</vt:lpstr>
      <vt:lpstr>Devlet</vt:lpstr>
      <vt:lpstr>Devlet</vt:lpstr>
      <vt:lpstr>Eğitim</vt:lpstr>
      <vt:lpstr>Eğitim</vt:lpstr>
      <vt:lpstr>Özel sektör</vt:lpstr>
      <vt:lpstr>Özel sektör</vt:lpstr>
      <vt:lpstr>Markalar</vt:lpstr>
      <vt:lpstr>En çok patent alan ülkeler:</vt:lpstr>
      <vt:lpstr>Global Soft Power Index</vt:lpstr>
      <vt:lpstr>Türkiye</vt:lpstr>
      <vt:lpstr>PowerPoint Sunusu</vt:lpstr>
      <vt:lpstr>Akıllı güç</vt:lpstr>
    </vt:vector>
  </TitlesOfParts>
  <Company>TODAİE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Yumuşak Güç</dc:title>
  <dc:creator>Aslı  Yağmurlu</dc:creator>
  <cp:lastModifiedBy>Asli.Yagmurlu</cp:lastModifiedBy>
  <cp:revision>18</cp:revision>
  <cp:lastPrinted>2016-10-11T12:23:47Z</cp:lastPrinted>
  <dcterms:created xsi:type="dcterms:W3CDTF">2013-10-25T07:29:52Z</dcterms:created>
  <dcterms:modified xsi:type="dcterms:W3CDTF">2019-09-19T07:45:09Z</dcterms:modified>
</cp:coreProperties>
</file>