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74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509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62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108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74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26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59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87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9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6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09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E2D59-41DC-41CB-AC48-9C8BEB2E21D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101A9-78A9-420F-BE40-C2C06C350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78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gyarora.com/magyar/weekl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u="sng" dirty="0"/>
              <a:t>Fogyni</a:t>
            </a:r>
            <a:r>
              <a:rPr lang="hu-HU" b="1" dirty="0"/>
              <a:t> akar? Nevessen sokat!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93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600" dirty="0"/>
              <a:t>Aki fogyni akar, ne csak diétázzon, ne csak tornázzon, hanem nevessen sokat! </a:t>
            </a:r>
            <a:r>
              <a:rPr lang="de-DE" sz="3600" dirty="0" err="1"/>
              <a:t>Amerikai</a:t>
            </a:r>
            <a:r>
              <a:rPr lang="de-DE" sz="3600" dirty="0"/>
              <a:t> </a:t>
            </a:r>
            <a:r>
              <a:rPr lang="de-DE" sz="3600" dirty="0" err="1"/>
              <a:t>kutatók</a:t>
            </a:r>
            <a:r>
              <a:rPr lang="de-DE" sz="3600" dirty="0"/>
              <a:t> </a:t>
            </a:r>
            <a:r>
              <a:rPr lang="de-DE" sz="3600" dirty="0" err="1"/>
              <a:t>szerint</a:t>
            </a:r>
            <a:r>
              <a:rPr lang="de-DE" sz="3600" dirty="0"/>
              <a:t> </a:t>
            </a:r>
            <a:r>
              <a:rPr lang="de-DE" sz="3600" dirty="0" err="1"/>
              <a:t>napi</a:t>
            </a:r>
            <a:r>
              <a:rPr lang="de-DE" sz="3600" dirty="0"/>
              <a:t> </a:t>
            </a:r>
            <a:r>
              <a:rPr lang="de-DE" sz="3600" dirty="0" err="1"/>
              <a:t>tizenöt</a:t>
            </a:r>
            <a:r>
              <a:rPr lang="de-DE" sz="3600" dirty="0"/>
              <a:t> </a:t>
            </a:r>
            <a:r>
              <a:rPr lang="de-DE" sz="3600" dirty="0" err="1"/>
              <a:t>perc</a:t>
            </a:r>
            <a:r>
              <a:rPr lang="de-DE" sz="3600" dirty="0"/>
              <a:t> </a:t>
            </a:r>
            <a:r>
              <a:rPr lang="de-DE" sz="3600" dirty="0" err="1"/>
              <a:t>kacagással</a:t>
            </a:r>
            <a:r>
              <a:rPr lang="de-DE" sz="3600" dirty="0"/>
              <a:t> </a:t>
            </a:r>
            <a:r>
              <a:rPr lang="de-DE" sz="3600" dirty="0" err="1"/>
              <a:t>egy</a:t>
            </a:r>
            <a:r>
              <a:rPr lang="de-DE" sz="3600" dirty="0"/>
              <a:t> </a:t>
            </a:r>
            <a:r>
              <a:rPr lang="de-DE" sz="3600" dirty="0" err="1"/>
              <a:t>év</a:t>
            </a:r>
            <a:r>
              <a:rPr lang="de-DE" sz="3600" dirty="0"/>
              <a:t> </a:t>
            </a:r>
            <a:r>
              <a:rPr lang="de-DE" sz="3600" dirty="0" err="1"/>
              <a:t>alatt</a:t>
            </a:r>
            <a:r>
              <a:rPr lang="de-DE" sz="3600" dirty="0"/>
              <a:t> </a:t>
            </a:r>
            <a:r>
              <a:rPr lang="de-DE" sz="3600" dirty="0" err="1"/>
              <a:t>több</a:t>
            </a:r>
            <a:r>
              <a:rPr lang="de-DE" sz="3600" dirty="0"/>
              <a:t>, mint </a:t>
            </a:r>
            <a:r>
              <a:rPr lang="de-DE" sz="3600" dirty="0" err="1"/>
              <a:t>két</a:t>
            </a:r>
            <a:r>
              <a:rPr lang="de-DE" sz="3600" dirty="0"/>
              <a:t> </a:t>
            </a:r>
            <a:r>
              <a:rPr lang="de-DE" sz="3600" dirty="0" err="1"/>
              <a:t>kilogramm</a:t>
            </a:r>
            <a:r>
              <a:rPr lang="de-DE" sz="3600" dirty="0"/>
              <a:t> </a:t>
            </a:r>
            <a:r>
              <a:rPr lang="de-DE" sz="3600" dirty="0" err="1"/>
              <a:t>zsír</a:t>
            </a:r>
            <a:r>
              <a:rPr lang="de-DE" sz="3600" dirty="0"/>
              <a:t> </a:t>
            </a:r>
            <a:r>
              <a:rPr lang="de-DE" sz="3600" dirty="0" err="1"/>
              <a:t>ég</a:t>
            </a:r>
            <a:r>
              <a:rPr lang="de-DE" sz="3600" dirty="0"/>
              <a:t> </a:t>
            </a:r>
            <a:r>
              <a:rPr lang="de-DE" sz="3600" dirty="0" err="1"/>
              <a:t>el</a:t>
            </a:r>
            <a:r>
              <a:rPr lang="de-DE" sz="3600" dirty="0"/>
              <a:t>. </a:t>
            </a:r>
            <a:r>
              <a:rPr lang="de-DE" sz="3600" dirty="0" err="1"/>
              <a:t>Ez</a:t>
            </a:r>
            <a:r>
              <a:rPr lang="de-DE" sz="3600" dirty="0"/>
              <a:t> </a:t>
            </a:r>
            <a:r>
              <a:rPr lang="de-DE" sz="3600" dirty="0" err="1"/>
              <a:t>körülbelül</a:t>
            </a:r>
            <a:r>
              <a:rPr lang="de-DE" sz="3600" dirty="0"/>
              <a:t> </a:t>
            </a:r>
            <a:r>
              <a:rPr lang="de-DE" sz="3600" dirty="0" err="1"/>
              <a:t>napi</a:t>
            </a:r>
            <a:r>
              <a:rPr lang="de-DE" sz="3600" dirty="0"/>
              <a:t> </a:t>
            </a:r>
            <a:r>
              <a:rPr lang="de-DE" sz="3600" dirty="0" err="1"/>
              <a:t>nyolcszáz</a:t>
            </a:r>
            <a:r>
              <a:rPr lang="de-DE" sz="3600" dirty="0"/>
              <a:t> </a:t>
            </a:r>
            <a:r>
              <a:rPr lang="de-DE" sz="3600" dirty="0" err="1"/>
              <a:t>méter</a:t>
            </a:r>
            <a:r>
              <a:rPr lang="de-DE" sz="3600" dirty="0"/>
              <a:t> </a:t>
            </a:r>
            <a:r>
              <a:rPr lang="de-DE" sz="3600" dirty="0" err="1"/>
              <a:t>sétának</a:t>
            </a:r>
            <a:r>
              <a:rPr lang="de-DE" sz="3600" dirty="0"/>
              <a:t> </a:t>
            </a:r>
            <a:r>
              <a:rPr lang="de-DE" sz="3600" dirty="0" err="1"/>
              <a:t>felel</a:t>
            </a:r>
            <a:r>
              <a:rPr lang="de-DE" sz="3600" dirty="0"/>
              <a:t> </a:t>
            </a:r>
            <a:r>
              <a:rPr lang="de-DE" sz="3600" dirty="0" err="1"/>
              <a:t>meg</a:t>
            </a:r>
            <a:r>
              <a:rPr lang="de-DE" sz="3600" dirty="0"/>
              <a:t>. </a:t>
            </a:r>
            <a:endParaRPr lang="tr-TR" sz="3600" dirty="0"/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1310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600" dirty="0"/>
              <a:t>Aki fogyni akar, ne csak diétázzon, ne csak tornázzon, hanem nevessen sokat! </a:t>
            </a:r>
            <a:r>
              <a:rPr lang="de-DE" sz="3600" dirty="0" err="1"/>
              <a:t>Amerikai</a:t>
            </a:r>
            <a:r>
              <a:rPr lang="de-DE" sz="3600" dirty="0"/>
              <a:t> </a:t>
            </a:r>
            <a:r>
              <a:rPr lang="de-DE" sz="3600" dirty="0" err="1"/>
              <a:t>kutatók</a:t>
            </a:r>
            <a:r>
              <a:rPr lang="de-DE" sz="3600" dirty="0"/>
              <a:t> </a:t>
            </a:r>
            <a:r>
              <a:rPr lang="de-DE" sz="3600" dirty="0" err="1"/>
              <a:t>szerint</a:t>
            </a:r>
            <a:r>
              <a:rPr lang="de-DE" sz="3600" dirty="0"/>
              <a:t> </a:t>
            </a:r>
            <a:r>
              <a:rPr lang="de-DE" sz="3600" dirty="0" err="1"/>
              <a:t>napi</a:t>
            </a:r>
            <a:r>
              <a:rPr lang="de-DE" sz="3600" dirty="0"/>
              <a:t> </a:t>
            </a:r>
            <a:r>
              <a:rPr lang="de-DE" sz="3600" dirty="0" err="1"/>
              <a:t>tizenöt</a:t>
            </a:r>
            <a:r>
              <a:rPr lang="de-DE" sz="3600" dirty="0"/>
              <a:t> </a:t>
            </a:r>
            <a:r>
              <a:rPr lang="de-DE" sz="3600" dirty="0" err="1"/>
              <a:t>perc</a:t>
            </a:r>
            <a:r>
              <a:rPr lang="de-DE" sz="3600" dirty="0"/>
              <a:t> </a:t>
            </a:r>
            <a:r>
              <a:rPr lang="de-DE" sz="3600" dirty="0" err="1"/>
              <a:t>kacagással</a:t>
            </a:r>
            <a:r>
              <a:rPr lang="de-DE" sz="3600" dirty="0"/>
              <a:t> </a:t>
            </a:r>
            <a:r>
              <a:rPr lang="de-DE" sz="3600" dirty="0" err="1"/>
              <a:t>egy</a:t>
            </a:r>
            <a:r>
              <a:rPr lang="de-DE" sz="3600" dirty="0"/>
              <a:t> </a:t>
            </a:r>
            <a:r>
              <a:rPr lang="de-DE" sz="3600" dirty="0" err="1"/>
              <a:t>év</a:t>
            </a:r>
            <a:r>
              <a:rPr lang="de-DE" sz="3600" dirty="0"/>
              <a:t> </a:t>
            </a:r>
            <a:r>
              <a:rPr lang="de-DE" sz="3600" dirty="0" err="1"/>
              <a:t>alatt</a:t>
            </a:r>
            <a:r>
              <a:rPr lang="de-DE" sz="3600" dirty="0"/>
              <a:t> </a:t>
            </a:r>
            <a:r>
              <a:rPr lang="de-DE" sz="3600" dirty="0" err="1"/>
              <a:t>több</a:t>
            </a:r>
            <a:r>
              <a:rPr lang="de-DE" sz="3600" dirty="0"/>
              <a:t>, mint </a:t>
            </a:r>
            <a:r>
              <a:rPr lang="de-DE" sz="3600" dirty="0" err="1"/>
              <a:t>két</a:t>
            </a:r>
            <a:r>
              <a:rPr lang="de-DE" sz="3600" dirty="0"/>
              <a:t> </a:t>
            </a:r>
            <a:r>
              <a:rPr lang="de-DE" sz="3600" dirty="0" err="1"/>
              <a:t>kilogramm</a:t>
            </a:r>
            <a:r>
              <a:rPr lang="de-DE" sz="3600" dirty="0"/>
              <a:t> </a:t>
            </a:r>
            <a:r>
              <a:rPr lang="de-DE" sz="3600" dirty="0" err="1"/>
              <a:t>zsír</a:t>
            </a:r>
            <a:r>
              <a:rPr lang="de-DE" sz="3600" dirty="0"/>
              <a:t> </a:t>
            </a:r>
            <a:r>
              <a:rPr lang="de-DE" sz="3600" dirty="0" err="1"/>
              <a:t>ég</a:t>
            </a:r>
            <a:r>
              <a:rPr lang="de-DE" sz="3600" dirty="0"/>
              <a:t> </a:t>
            </a:r>
            <a:r>
              <a:rPr lang="de-DE" sz="3600" dirty="0" err="1"/>
              <a:t>el</a:t>
            </a:r>
            <a:r>
              <a:rPr lang="de-DE" sz="3600" dirty="0"/>
              <a:t>. </a:t>
            </a:r>
            <a:r>
              <a:rPr lang="de-DE" sz="3600" dirty="0" err="1"/>
              <a:t>Ez</a:t>
            </a:r>
            <a:r>
              <a:rPr lang="de-DE" sz="3600" dirty="0"/>
              <a:t> </a:t>
            </a:r>
            <a:r>
              <a:rPr lang="de-DE" sz="3600" dirty="0" err="1"/>
              <a:t>körülbelül</a:t>
            </a:r>
            <a:r>
              <a:rPr lang="de-DE" sz="3600" dirty="0"/>
              <a:t> </a:t>
            </a:r>
            <a:r>
              <a:rPr lang="de-DE" sz="3600" dirty="0" err="1"/>
              <a:t>napi</a:t>
            </a:r>
            <a:r>
              <a:rPr lang="de-DE" sz="3600" dirty="0"/>
              <a:t> </a:t>
            </a:r>
            <a:r>
              <a:rPr lang="de-DE" sz="3600" dirty="0" err="1"/>
              <a:t>nyolcszáz</a:t>
            </a:r>
            <a:r>
              <a:rPr lang="de-DE" sz="3600" dirty="0"/>
              <a:t> </a:t>
            </a:r>
            <a:r>
              <a:rPr lang="de-DE" sz="3600" dirty="0" err="1"/>
              <a:t>méter</a:t>
            </a:r>
            <a:r>
              <a:rPr lang="de-DE" sz="3600" dirty="0"/>
              <a:t> </a:t>
            </a:r>
            <a:r>
              <a:rPr lang="de-DE" sz="3600" dirty="0" err="1"/>
              <a:t>sétának</a:t>
            </a:r>
            <a:r>
              <a:rPr lang="de-DE" sz="3600" dirty="0"/>
              <a:t> </a:t>
            </a:r>
            <a:r>
              <a:rPr lang="de-DE" sz="3600" dirty="0" err="1"/>
              <a:t>felel</a:t>
            </a:r>
            <a:r>
              <a:rPr lang="de-DE" sz="3600" dirty="0"/>
              <a:t> </a:t>
            </a:r>
            <a:r>
              <a:rPr lang="de-DE" sz="3600" dirty="0" err="1"/>
              <a:t>meg</a:t>
            </a:r>
            <a:r>
              <a:rPr lang="de-DE" sz="3600" dirty="0"/>
              <a:t>. </a:t>
            </a:r>
            <a:endParaRPr lang="tr-TR" sz="3600" dirty="0"/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20788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3200" dirty="0"/>
              <a:t>A </a:t>
            </a:r>
            <a:r>
              <a:rPr lang="de-DE" sz="3200" dirty="0" err="1"/>
              <a:t>vizsgálatban</a:t>
            </a:r>
            <a:r>
              <a:rPr lang="de-DE" sz="3200" dirty="0"/>
              <a:t> </a:t>
            </a:r>
            <a:r>
              <a:rPr lang="de-DE" sz="3200" dirty="0" err="1"/>
              <a:t>tizennyolc</a:t>
            </a:r>
            <a:r>
              <a:rPr lang="de-DE" sz="3200" dirty="0"/>
              <a:t> </a:t>
            </a:r>
            <a:r>
              <a:rPr lang="de-DE" sz="3200" dirty="0" err="1"/>
              <a:t>és</a:t>
            </a:r>
            <a:r>
              <a:rPr lang="de-DE" sz="3200" dirty="0"/>
              <a:t> </a:t>
            </a:r>
            <a:r>
              <a:rPr lang="de-DE" sz="3200" dirty="0" err="1"/>
              <a:t>harmincnégy</a:t>
            </a:r>
            <a:r>
              <a:rPr lang="de-DE" sz="3200" dirty="0"/>
              <a:t> </a:t>
            </a:r>
            <a:r>
              <a:rPr lang="de-DE" sz="3200" dirty="0" err="1"/>
              <a:t>év</a:t>
            </a:r>
            <a:r>
              <a:rPr lang="de-DE" sz="3200" dirty="0"/>
              <a:t> </a:t>
            </a:r>
            <a:r>
              <a:rPr lang="de-DE" sz="3200" dirty="0" err="1"/>
              <a:t>közötti</a:t>
            </a:r>
            <a:r>
              <a:rPr lang="de-DE" sz="3200" dirty="0"/>
              <a:t> </a:t>
            </a:r>
            <a:r>
              <a:rPr lang="de-DE" sz="3200" dirty="0" err="1"/>
              <a:t>férfiakat</a:t>
            </a:r>
            <a:r>
              <a:rPr lang="de-DE" sz="3200" dirty="0"/>
              <a:t> </a:t>
            </a:r>
            <a:r>
              <a:rPr lang="de-DE" sz="3200" dirty="0" err="1"/>
              <a:t>és</a:t>
            </a:r>
            <a:r>
              <a:rPr lang="de-DE" sz="3200" dirty="0"/>
              <a:t> </a:t>
            </a:r>
            <a:r>
              <a:rPr lang="de-DE" sz="3200" dirty="0" err="1"/>
              <a:t>nőket</a:t>
            </a:r>
            <a:r>
              <a:rPr lang="de-DE" sz="3200" dirty="0"/>
              <a:t> </a:t>
            </a:r>
            <a:r>
              <a:rPr lang="de-DE" sz="3200" dirty="0" err="1"/>
              <a:t>teszteltek</a:t>
            </a:r>
            <a:r>
              <a:rPr lang="de-DE" sz="3200" dirty="0"/>
              <a:t>, </a:t>
            </a:r>
            <a:r>
              <a:rPr lang="de-DE" sz="3200" dirty="0" err="1"/>
              <a:t>akiknek</a:t>
            </a:r>
            <a:r>
              <a:rPr lang="de-DE" sz="3200" dirty="0"/>
              <a:t> </a:t>
            </a:r>
            <a:r>
              <a:rPr lang="de-DE" sz="3200" dirty="0" err="1"/>
              <a:t>unalmas</a:t>
            </a:r>
            <a:r>
              <a:rPr lang="de-DE" sz="3200" dirty="0"/>
              <a:t> </a:t>
            </a:r>
            <a:r>
              <a:rPr lang="de-DE" sz="3200" dirty="0" err="1"/>
              <a:t>filmeket</a:t>
            </a:r>
            <a:r>
              <a:rPr lang="de-DE" sz="3200" dirty="0"/>
              <a:t> </a:t>
            </a:r>
            <a:r>
              <a:rPr lang="de-DE" sz="3200" dirty="0" err="1"/>
              <a:t>vagy</a:t>
            </a:r>
            <a:r>
              <a:rPr lang="de-DE" sz="3200" dirty="0"/>
              <a:t> </a:t>
            </a:r>
            <a:r>
              <a:rPr lang="de-DE" sz="3200" dirty="0" err="1"/>
              <a:t>vígjátékokat</a:t>
            </a:r>
            <a:r>
              <a:rPr lang="de-DE" sz="3200" dirty="0"/>
              <a:t> </a:t>
            </a:r>
            <a:r>
              <a:rPr lang="de-DE" sz="3200" dirty="0" err="1"/>
              <a:t>kellett</a:t>
            </a:r>
            <a:r>
              <a:rPr lang="de-DE" sz="3200" dirty="0"/>
              <a:t> </a:t>
            </a:r>
            <a:r>
              <a:rPr lang="de-DE" sz="3200" dirty="0" err="1"/>
              <a:t>megnézniük</a:t>
            </a:r>
            <a:r>
              <a:rPr lang="de-DE" sz="3200" dirty="0"/>
              <a:t>. </a:t>
            </a:r>
            <a:endParaRPr lang="tr-TR" sz="3200" dirty="0"/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2587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de-DE" sz="3200" dirty="0"/>
              <a:t>A </a:t>
            </a:r>
            <a:r>
              <a:rPr lang="de-DE" sz="3200" dirty="0" err="1"/>
              <a:t>kutatók</a:t>
            </a:r>
            <a:r>
              <a:rPr lang="de-DE" sz="3200" dirty="0"/>
              <a:t> </a:t>
            </a:r>
            <a:r>
              <a:rPr lang="de-DE" sz="3200" dirty="0" err="1"/>
              <a:t>azt</a:t>
            </a:r>
            <a:r>
              <a:rPr lang="de-DE" sz="3200" dirty="0"/>
              <a:t> </a:t>
            </a:r>
            <a:r>
              <a:rPr lang="de-DE" sz="3200" dirty="0" err="1"/>
              <a:t>állapították</a:t>
            </a:r>
            <a:r>
              <a:rPr lang="de-DE" sz="3200" dirty="0"/>
              <a:t> </a:t>
            </a:r>
            <a:r>
              <a:rPr lang="de-DE" sz="3200" dirty="0" err="1"/>
              <a:t>meg</a:t>
            </a:r>
            <a:r>
              <a:rPr lang="de-DE" sz="3200" dirty="0"/>
              <a:t>, </a:t>
            </a:r>
            <a:r>
              <a:rPr lang="de-DE" sz="3200" dirty="0" err="1"/>
              <a:t>hogy</a:t>
            </a:r>
            <a:r>
              <a:rPr lang="de-DE" sz="3200" dirty="0"/>
              <a:t> a </a:t>
            </a:r>
            <a:r>
              <a:rPr lang="de-DE" sz="3200" dirty="0" err="1"/>
              <a:t>kísérleti</a:t>
            </a:r>
            <a:r>
              <a:rPr lang="de-DE" sz="3200" dirty="0"/>
              <a:t> </a:t>
            </a:r>
            <a:r>
              <a:rPr lang="de-DE" sz="3200" dirty="0" err="1"/>
              <a:t>személyek</a:t>
            </a:r>
            <a:r>
              <a:rPr lang="de-DE" sz="3200" dirty="0"/>
              <a:t> a </a:t>
            </a:r>
            <a:r>
              <a:rPr lang="de-DE" sz="3200" dirty="0" err="1"/>
              <a:t>nevettető</a:t>
            </a:r>
            <a:r>
              <a:rPr lang="de-DE" sz="3200" dirty="0"/>
              <a:t> </a:t>
            </a:r>
            <a:r>
              <a:rPr lang="de-DE" sz="3200" dirty="0" err="1"/>
              <a:t>programok</a:t>
            </a:r>
            <a:r>
              <a:rPr lang="de-DE" sz="3200" dirty="0"/>
              <a:t> </a:t>
            </a:r>
            <a:r>
              <a:rPr lang="de-DE" sz="3200" dirty="0" err="1"/>
              <a:t>során</a:t>
            </a:r>
            <a:r>
              <a:rPr lang="de-DE" sz="3200" dirty="0"/>
              <a:t> </a:t>
            </a:r>
            <a:r>
              <a:rPr lang="de-DE" sz="3200" dirty="0" err="1"/>
              <a:t>tíz-húsz</a:t>
            </a:r>
            <a:r>
              <a:rPr lang="de-DE" sz="3200" dirty="0"/>
              <a:t> </a:t>
            </a:r>
            <a:r>
              <a:rPr lang="de-DE" sz="3200" dirty="0" err="1"/>
              <a:t>százalékkal</a:t>
            </a:r>
            <a:r>
              <a:rPr lang="de-DE" sz="3200" dirty="0"/>
              <a:t> </a:t>
            </a:r>
            <a:r>
              <a:rPr lang="de-DE" sz="3200" dirty="0" err="1"/>
              <a:t>több</a:t>
            </a:r>
            <a:r>
              <a:rPr lang="de-DE" sz="3200" dirty="0"/>
              <a:t> </a:t>
            </a:r>
            <a:r>
              <a:rPr lang="de-DE" sz="3200" dirty="0" err="1"/>
              <a:t>energiát</a:t>
            </a:r>
            <a:r>
              <a:rPr lang="de-DE" sz="3200" dirty="0"/>
              <a:t> </a:t>
            </a:r>
            <a:r>
              <a:rPr lang="de-DE" sz="3200" dirty="0" err="1"/>
              <a:t>használtak</a:t>
            </a:r>
            <a:r>
              <a:rPr lang="de-DE" sz="3200" dirty="0"/>
              <a:t> </a:t>
            </a:r>
            <a:r>
              <a:rPr lang="de-DE" sz="3200" dirty="0" err="1"/>
              <a:t>fel</a:t>
            </a:r>
            <a:r>
              <a:rPr lang="de-DE" sz="3200" dirty="0"/>
              <a:t>, mint </a:t>
            </a:r>
            <a:r>
              <a:rPr lang="de-DE" sz="3200" dirty="0" err="1"/>
              <a:t>amikor</a:t>
            </a:r>
            <a:r>
              <a:rPr lang="de-DE" sz="3200" dirty="0"/>
              <a:t> </a:t>
            </a:r>
            <a:r>
              <a:rPr lang="de-DE" sz="3200" dirty="0" err="1"/>
              <a:t>unalmas</a:t>
            </a:r>
            <a:r>
              <a:rPr lang="de-DE" sz="3200" dirty="0"/>
              <a:t> </a:t>
            </a:r>
            <a:r>
              <a:rPr lang="de-DE" sz="3200" dirty="0" err="1"/>
              <a:t>dolgokat</a:t>
            </a:r>
            <a:r>
              <a:rPr lang="de-DE" sz="3200" dirty="0"/>
              <a:t> </a:t>
            </a:r>
            <a:r>
              <a:rPr lang="de-DE" sz="3200" dirty="0" err="1"/>
              <a:t>néztek</a:t>
            </a:r>
            <a:r>
              <a:rPr lang="de-DE" sz="3200" dirty="0"/>
              <a:t>. </a:t>
            </a:r>
            <a:r>
              <a:rPr lang="de-DE" sz="3200" dirty="0" err="1"/>
              <a:t>Bevallom</a:t>
            </a:r>
            <a:r>
              <a:rPr lang="de-DE" sz="3200" dirty="0"/>
              <a:t>, ha </a:t>
            </a:r>
            <a:r>
              <a:rPr lang="de-DE" sz="3200" dirty="0" err="1"/>
              <a:t>nem</a:t>
            </a:r>
            <a:r>
              <a:rPr lang="de-DE" sz="3200" dirty="0"/>
              <a:t> </a:t>
            </a:r>
            <a:r>
              <a:rPr lang="de-DE" sz="3200" dirty="0" err="1"/>
              <a:t>is</a:t>
            </a:r>
            <a:r>
              <a:rPr lang="de-DE" sz="3200" dirty="0"/>
              <a:t> </a:t>
            </a:r>
            <a:r>
              <a:rPr lang="de-DE" sz="3200" dirty="0" err="1"/>
              <a:t>nevettem</a:t>
            </a:r>
            <a:r>
              <a:rPr lang="de-DE" sz="3200" dirty="0"/>
              <a:t>, de </a:t>
            </a:r>
            <a:r>
              <a:rPr lang="de-DE" sz="3200" dirty="0" err="1"/>
              <a:t>mosolyogtam</a:t>
            </a:r>
            <a:r>
              <a:rPr lang="de-DE" sz="3200" dirty="0"/>
              <a:t>, </a:t>
            </a:r>
            <a:r>
              <a:rPr lang="de-DE" sz="3200" dirty="0" err="1"/>
              <a:t>amikor</a:t>
            </a:r>
            <a:r>
              <a:rPr lang="de-DE" sz="3200" dirty="0"/>
              <a:t> </a:t>
            </a:r>
            <a:r>
              <a:rPr lang="de-DE" sz="3200" dirty="0" err="1"/>
              <a:t>elolvastam</a:t>
            </a:r>
            <a:r>
              <a:rPr lang="de-DE" sz="3200" dirty="0"/>
              <a:t> </a:t>
            </a:r>
            <a:r>
              <a:rPr lang="de-DE" sz="3200" dirty="0" err="1"/>
              <a:t>ezt</a:t>
            </a:r>
            <a:r>
              <a:rPr lang="de-DE" sz="3200" dirty="0"/>
              <a:t> a </a:t>
            </a:r>
            <a:r>
              <a:rPr lang="de-DE" sz="3200" dirty="0" err="1"/>
              <a:t>hírt</a:t>
            </a:r>
            <a:r>
              <a:rPr lang="de-DE" sz="3200" dirty="0"/>
              <a:t>. </a:t>
            </a:r>
            <a:r>
              <a:rPr lang="de-DE" sz="3200" dirty="0" err="1"/>
              <a:t>Úgy</a:t>
            </a:r>
            <a:r>
              <a:rPr lang="de-DE" sz="3200" dirty="0"/>
              <a:t> </a:t>
            </a:r>
            <a:r>
              <a:rPr lang="de-DE" sz="3200" dirty="0" err="1"/>
              <a:t>tűnik</a:t>
            </a:r>
            <a:r>
              <a:rPr lang="de-DE" sz="3200" dirty="0"/>
              <a:t> </a:t>
            </a:r>
            <a:r>
              <a:rPr lang="de-DE" sz="3200" dirty="0" err="1"/>
              <a:t>azonban</a:t>
            </a:r>
            <a:r>
              <a:rPr lang="de-DE" sz="3200" dirty="0"/>
              <a:t>, </a:t>
            </a:r>
            <a:r>
              <a:rPr lang="de-DE" sz="3200" dirty="0" err="1"/>
              <a:t>hogy</a:t>
            </a:r>
            <a:r>
              <a:rPr lang="de-DE" sz="3200" dirty="0"/>
              <a:t> a </a:t>
            </a:r>
            <a:r>
              <a:rPr lang="de-DE" sz="3200" dirty="0" err="1"/>
              <a:t>szakma</a:t>
            </a:r>
            <a:r>
              <a:rPr lang="de-DE" sz="3200" dirty="0"/>
              <a:t> </a:t>
            </a:r>
            <a:r>
              <a:rPr lang="de-DE" sz="3200" dirty="0" err="1"/>
              <a:t>komolyan</a:t>
            </a:r>
            <a:r>
              <a:rPr lang="de-DE" sz="3200" dirty="0"/>
              <a:t> </a:t>
            </a:r>
            <a:r>
              <a:rPr lang="de-DE" sz="3200" dirty="0" err="1"/>
              <a:t>veszi</a:t>
            </a:r>
            <a:r>
              <a:rPr lang="de-DE" sz="3200" dirty="0"/>
              <a:t> </a:t>
            </a:r>
            <a:r>
              <a:rPr lang="de-DE" sz="3200" dirty="0" err="1"/>
              <a:t>ezt</a:t>
            </a:r>
            <a:r>
              <a:rPr lang="de-DE" sz="3200" dirty="0"/>
              <a:t> a </a:t>
            </a:r>
            <a:r>
              <a:rPr lang="de-DE" sz="3200" dirty="0" err="1"/>
              <a:t>vizsgálatot</a:t>
            </a:r>
            <a:r>
              <a:rPr lang="de-DE" sz="3200" dirty="0"/>
              <a:t>, </a:t>
            </a:r>
            <a:r>
              <a:rPr lang="de-DE" sz="3200" dirty="0" err="1"/>
              <a:t>mert</a:t>
            </a:r>
            <a:r>
              <a:rPr lang="de-DE" sz="3200" dirty="0"/>
              <a:t> </a:t>
            </a:r>
            <a:r>
              <a:rPr lang="de-DE" sz="3200" dirty="0" err="1"/>
              <a:t>minderről</a:t>
            </a:r>
            <a:r>
              <a:rPr lang="de-DE" sz="3200" dirty="0"/>
              <a:t> a </a:t>
            </a:r>
            <a:r>
              <a:rPr lang="de-DE" sz="3200" dirty="0" err="1"/>
              <a:t>kutatók</a:t>
            </a:r>
            <a:r>
              <a:rPr lang="de-DE" sz="3200" dirty="0"/>
              <a:t> </a:t>
            </a:r>
            <a:r>
              <a:rPr lang="de-DE" sz="3200" dirty="0" err="1"/>
              <a:t>az</a:t>
            </a:r>
            <a:r>
              <a:rPr lang="de-DE" sz="3200" dirty="0"/>
              <a:t> </a:t>
            </a:r>
            <a:r>
              <a:rPr lang="de-DE" sz="3200" i="1" dirty="0" err="1"/>
              <a:t>Elhízás</a:t>
            </a:r>
            <a:r>
              <a:rPr lang="de-DE" sz="3200" dirty="0"/>
              <a:t> </a:t>
            </a:r>
            <a:r>
              <a:rPr lang="de-DE" sz="3200" dirty="0" err="1"/>
              <a:t>című</a:t>
            </a:r>
            <a:r>
              <a:rPr lang="de-DE" sz="3200" dirty="0"/>
              <a:t> </a:t>
            </a:r>
            <a:r>
              <a:rPr lang="de-DE" sz="3200" dirty="0" err="1"/>
              <a:t>nemzetközi</a:t>
            </a:r>
            <a:r>
              <a:rPr lang="de-DE" sz="3200" dirty="0"/>
              <a:t> </a:t>
            </a:r>
            <a:r>
              <a:rPr lang="de-DE" sz="3200" dirty="0" err="1"/>
              <a:t>folyóiratban</a:t>
            </a:r>
            <a:r>
              <a:rPr lang="de-DE" sz="3200" dirty="0"/>
              <a:t> </a:t>
            </a:r>
            <a:r>
              <a:rPr lang="de-DE" sz="3200" dirty="0" err="1"/>
              <a:t>számoltak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.</a:t>
            </a:r>
            <a:endParaRPr lang="tr-TR" sz="3200" dirty="0"/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8807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>
                <a:hlinkClick r:id="rId2"/>
              </a:rPr>
              <a:t>https://www.magyarora.com/magyar/weekly.html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645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185</Words>
  <Application>Microsoft Office PowerPoint</Application>
  <PresentationFormat>Geniş ekran</PresentationFormat>
  <Paragraphs>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Fogyni akar? Nevessen sokat!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5</cp:revision>
  <dcterms:created xsi:type="dcterms:W3CDTF">2020-05-03T13:57:06Z</dcterms:created>
  <dcterms:modified xsi:type="dcterms:W3CDTF">2020-05-03T14:19:33Z</dcterms:modified>
</cp:coreProperties>
</file>