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7" autoAdjust="0"/>
    <p:restoredTop sz="94660"/>
  </p:normalViewPr>
  <p:slideViewPr>
    <p:cSldViewPr snapToGrid="0">
      <p:cViewPr varScale="1">
        <p:scale>
          <a:sx n="75" d="100"/>
          <a:sy n="75" d="100"/>
        </p:scale>
        <p:origin x="-41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5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191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855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703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6365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293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504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696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22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20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072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208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180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33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81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847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5A72A-8604-4C4E-9A54-8A6673056F0D}" type="datetimeFigureOut">
              <a:rPr lang="tr-TR" smtClean="0"/>
              <a:t>19.4.2018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45A2CE9-2CDD-4A2A-A6DE-D1300961A9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953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23899" y="292100"/>
            <a:ext cx="9791701" cy="50419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ENDÜSTRİ </a:t>
            </a:r>
            <a:r>
              <a:rPr lang="tr-TR" b="1" dirty="0" smtClean="0"/>
              <a:t>BİTKİLERİ STANDARTLARININ TANIMLANMASI FAYDALARI VE </a:t>
            </a:r>
            <a:r>
              <a:rPr lang="tr-TR" b="1" dirty="0" smtClean="0"/>
              <a:t>GEREKLİLİĞİ</a:t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>
                <a:solidFill>
                  <a:srgbClr val="FF0000"/>
                </a:solidFill>
              </a:rPr>
              <a:t>PROF. DR. NİLGÜN BAYRAKTAR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623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STANDARDİZASYON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Endüstri bitkilerinde standardizasyon, ürünlerin derece özelliklerinin alıcılar ve satıcılar arasında, bölgeden bölgeye ve zamandan zamana </a:t>
            </a:r>
            <a:r>
              <a:rPr lang="tr-TR" dirty="0" err="1" smtClean="0"/>
              <a:t>üniform</a:t>
            </a:r>
            <a:r>
              <a:rPr lang="tr-TR" dirty="0" smtClean="0"/>
              <a:t> hale getirilmesi demektir.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604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Endüstri bitkilerinde, ürün standardı yapılırken standarda girecek özelliklerin dikkatle seçilmesi gerekmektedir.</a:t>
            </a:r>
          </a:p>
          <a:p>
            <a:r>
              <a:rPr lang="tr-TR" dirty="0" smtClean="0"/>
              <a:t>Bu özellikler bir taraftan söz konusu ürünü tazelik, bayatlık, insan tüketimine veya sanayiye uygunluk gibi belirli sınıflara ayıran özellikler, diğer taraftan büyüklük ve irilik gibi boylamaya ayıran özellikleri kapsayabilir.</a:t>
            </a:r>
          </a:p>
          <a:p>
            <a:r>
              <a:rPr lang="tr-TR" dirty="0" smtClean="0"/>
              <a:t>Standardizasyon ürünü tümü ile tanıtan bu tipik özellikleri bütünü ile dikkate alan bir ayırım şekli olmaktadır. Böylece sınıflandırma ve boylama standardizasyonun unsurları halinde ve standardizasyon içinde yerini almaktadır.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529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Standardizasyonun ilk aşaması, </a:t>
            </a:r>
            <a:r>
              <a:rPr lang="tr-TR" dirty="0" err="1" smtClean="0"/>
              <a:t>standardları</a:t>
            </a:r>
            <a:r>
              <a:rPr lang="tr-TR" dirty="0" smtClean="0"/>
              <a:t> yapılacak ürünler arasında ne kadar bir farklılığın dikkate alınacağın kararlaştırılmasıdır. </a:t>
            </a:r>
          </a:p>
          <a:p>
            <a:r>
              <a:rPr lang="tr-TR" dirty="0" smtClean="0"/>
              <a:t>Bunun için önce ürünün nitelikleri, fiyatları ve yapılan masraflar hakkında ayrıntılı bilgilerin sağlanması gerekir.</a:t>
            </a:r>
          </a:p>
          <a:p>
            <a:r>
              <a:rPr lang="tr-TR" dirty="0" smtClean="0"/>
              <a:t>Bu bilgiler elde bulunduğu takdirde üreticinin ve pazarlamacının standardı yapılan ürünün sahip olduğu belirli nitelikleri ile satışı halinde sağlayacakları geliri ve bu gelir için yapılan masrafları karşılaştırmak mümkün olacaktır.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2318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Standardizasyonda; üreticinin belirli bir üründen kaç çeşit yetiştirmesi gerektiği önemli bir konudur. Bazen fazla çeşit yetiştirilmektense, çok önemli bir çeşidin yetiştirilmesi ile halledilebilir. </a:t>
            </a:r>
          </a:p>
          <a:p>
            <a:r>
              <a:rPr lang="tr-TR" dirty="0" smtClean="0"/>
              <a:t>Bir tek çeşit yetiştirilmesi, yapılan masrafa karşı daha fazla gelir getirecekse, böyle tek bir çeşit üzerinde karar verilmesi uygun olabilmektedir.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038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Tarımda standardizasyon, önce çeşit standardizasyonu ile başlamakta, daha sonra bunun tarım şekli ve bakımı ile devam etmektedir. </a:t>
            </a:r>
          </a:p>
          <a:p>
            <a:r>
              <a:rPr lang="tr-TR" dirty="0" smtClean="0"/>
              <a:t>Üretimde kullanılan uygulama şekilleri standardizasyona büyük miktarda tesir etmektedir. En sonunda ise elde edilen ürünün pazarlama kanalı, içinde derecelemesi ve standardı yapılmaktadır.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8049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Standardizasyonun faydaları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Ürünleri standart hale getirme derecelemenin sağladığı üstünlükleri yaratmaktadır. Buna ilaveten standardizasyon özel bazı faydalar da sağlamaktadır. </a:t>
            </a:r>
          </a:p>
          <a:p>
            <a:r>
              <a:rPr lang="tr-TR" dirty="0" smtClean="0"/>
              <a:t>Ürünlerin standart şekillerde olması, onların satışlarının mevcut olduğunu ve standartlara göre alışverişlerin yapıldığı yerlerde, alışverişler itimat üzerine cereyan etmektedir. </a:t>
            </a:r>
          </a:p>
          <a:p>
            <a:r>
              <a:rPr lang="tr-TR" dirty="0" smtClean="0"/>
              <a:t>Alıcı standart ürünlere daha yüksek bir fiyat ödemek suretiyle itimat hissini ifade etmektedir. Standart ürünlerde alıcının aldatılması tehlikesi yoktur. Bu takdirde her bir paketi kontrol etmeye de ihtiyaç bulunmaktadır.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669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23555"/>
            <a:ext cx="10515600" cy="4753408"/>
          </a:xfrm>
        </p:spPr>
        <p:txBody>
          <a:bodyPr/>
          <a:lstStyle/>
          <a:p>
            <a:r>
              <a:rPr lang="tr-TR" dirty="0" smtClean="0"/>
              <a:t>Standardizasyonun diğer bir faydası da ürünün satışında zayiatın azalmasıdır.</a:t>
            </a:r>
          </a:p>
          <a:p>
            <a:r>
              <a:rPr lang="tr-TR" dirty="0" smtClean="0"/>
              <a:t> Çünkü standardizasyonun uygulanmasıyla satılmayan ürünler pazara hiç arz edilmeyecektir. </a:t>
            </a:r>
          </a:p>
          <a:p>
            <a:r>
              <a:rPr lang="tr-TR" dirty="0" smtClean="0"/>
              <a:t>Standardize edilmiş ürünüm fiyatı, özelliğine göre tespit edilmiş ve belirtilmiş olduğundan, yetiştirici kendine en yüksek gelir getiren çeşidi yetiştirmeye teşvik edilmiş olacaktır.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8315744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Kristal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376</Words>
  <Application>Microsoft Office PowerPoint</Application>
  <PresentationFormat>Özel</PresentationFormat>
  <Paragraphs>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Kristal</vt:lpstr>
      <vt:lpstr> ENDÜSTRİ BİTKİLERİ STANDARTLARININ TANIMLANMASI FAYDALARI VE GEREKLİLİĞİ  PROF. DR. NİLGÜN BAYRAKTAR</vt:lpstr>
      <vt:lpstr>STANDARDİZASYON</vt:lpstr>
      <vt:lpstr>PowerPoint Sunusu</vt:lpstr>
      <vt:lpstr>PowerPoint Sunusu</vt:lpstr>
      <vt:lpstr>PowerPoint Sunusu</vt:lpstr>
      <vt:lpstr>PowerPoint Sunusu</vt:lpstr>
      <vt:lpstr>Standardizasyonun faydaları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ENDÜSTRİ BİTKİLERİ STANDARTLARININ TANIMLANMASI FAYDALARI VE GEREKLİLİĞİ</dc:title>
  <dc:creator>Nilüfer</dc:creator>
  <cp:lastModifiedBy>M. Sait ADAK</cp:lastModifiedBy>
  <cp:revision>7</cp:revision>
  <dcterms:created xsi:type="dcterms:W3CDTF">2018-04-16T06:07:35Z</dcterms:created>
  <dcterms:modified xsi:type="dcterms:W3CDTF">2018-04-19T11:10:07Z</dcterms:modified>
</cp:coreProperties>
</file>