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74" r:id="rId6"/>
    <p:sldId id="271" r:id="rId7"/>
    <p:sldId id="261" r:id="rId8"/>
    <p:sldId id="262" r:id="rId9"/>
    <p:sldId id="272" r:id="rId10"/>
    <p:sldId id="273" r:id="rId11"/>
    <p:sldId id="27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D806D-CA6A-4D8D-B7C7-45E9E4BF29E8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5E1E3-9894-451F-9831-64B18B8606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85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BF4A-2D78-4349-8E90-F538911676B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9C12-768E-444A-AE12-74EA360BA66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5623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BF4A-2D78-4349-8E90-F538911676B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9C12-768E-444A-AE12-74EA360BA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768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BF4A-2D78-4349-8E90-F538911676B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9C12-768E-444A-AE12-74EA360BA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37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BF4A-2D78-4349-8E90-F538911676B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9C12-768E-444A-AE12-74EA360BA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17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BF4A-2D78-4349-8E90-F538911676B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9C12-768E-444A-AE12-74EA360BA66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935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BF4A-2D78-4349-8E90-F538911676B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9C12-768E-444A-AE12-74EA360BA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31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BF4A-2D78-4349-8E90-F538911676B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9C12-768E-444A-AE12-74EA360BA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14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BF4A-2D78-4349-8E90-F538911676B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9C12-768E-444A-AE12-74EA360BA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90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BF4A-2D78-4349-8E90-F538911676B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9C12-768E-444A-AE12-74EA360BA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6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6748BF4A-2D78-4349-8E90-F538911676B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479C12-768E-444A-AE12-74EA360BA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151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BF4A-2D78-4349-8E90-F538911676B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79C12-768E-444A-AE12-74EA360BA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01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748BF4A-2D78-4349-8E90-F538911676B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6479C12-768E-444A-AE12-74EA360BA66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924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4500" b="1" dirty="0" smtClean="0">
                <a:solidFill>
                  <a:srgbClr val="FFC000"/>
                </a:solidFill>
              </a:rPr>
              <a:t>제</a:t>
            </a:r>
            <a:r>
              <a:rPr lang="tr-TR" altLang="ko-KR" sz="4500" b="1" dirty="0" smtClean="0">
                <a:solidFill>
                  <a:srgbClr val="FFC000"/>
                </a:solidFill>
              </a:rPr>
              <a:t>2</a:t>
            </a:r>
            <a:r>
              <a:rPr lang="ko-KR" altLang="en-US" sz="4500" b="1" dirty="0" smtClean="0">
                <a:solidFill>
                  <a:srgbClr val="FFC000"/>
                </a:solidFill>
              </a:rPr>
              <a:t>과</a:t>
            </a:r>
            <a:endParaRPr lang="en-US" sz="4500" b="1" dirty="0">
              <a:solidFill>
                <a:srgbClr val="FFC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r>
              <a:rPr lang="ko-KR" altLang="en-US" sz="2400" dirty="0"/>
              <a:t>약속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28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87631" y="330431"/>
            <a:ext cx="7568738" cy="657745"/>
          </a:xfrm>
        </p:spPr>
        <p:txBody>
          <a:bodyPr>
            <a:normAutofit fontScale="90000"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한국의 공휴일</a:t>
            </a:r>
            <a:r>
              <a:rPr lang="en-US" altLang="ko-KR" dirty="0">
                <a:solidFill>
                  <a:srgbClr val="FFC000"/>
                </a:solidFill>
              </a:rPr>
              <a:t>, </a:t>
            </a:r>
            <a:r>
              <a:rPr lang="ko-KR" altLang="en-US" dirty="0">
                <a:solidFill>
                  <a:srgbClr val="FFC000"/>
                </a:solidFill>
              </a:rPr>
              <a:t>명절</a:t>
            </a:r>
            <a:r>
              <a:rPr lang="en-US" altLang="ko-KR" dirty="0">
                <a:solidFill>
                  <a:srgbClr val="FFC000"/>
                </a:solidFill>
              </a:rPr>
              <a:t>,</a:t>
            </a:r>
            <a:r>
              <a:rPr lang="ko-KR" altLang="en-US" dirty="0">
                <a:solidFill>
                  <a:srgbClr val="FFC000"/>
                </a:solidFill>
              </a:rPr>
              <a:t> 기념일 또 </a:t>
            </a:r>
            <a:r>
              <a:rPr lang="ko-KR" altLang="en-US" dirty="0" err="1">
                <a:solidFill>
                  <a:srgbClr val="FFC000"/>
                </a:solidFill>
              </a:rPr>
              <a:t>데이</a:t>
            </a:r>
            <a:r>
              <a:rPr lang="ko-KR" altLang="en-US" dirty="0">
                <a:solidFill>
                  <a:srgbClr val="FFC000"/>
                </a:solidFill>
              </a:rPr>
              <a:t> 문화</a:t>
            </a:r>
            <a:r>
              <a:rPr lang="en-US" altLang="ko-KR" dirty="0">
                <a:solidFill>
                  <a:srgbClr val="FFC000"/>
                </a:solidFill>
              </a:rPr>
              <a:t>..2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717964"/>
            <a:ext cx="8990215" cy="4151860"/>
          </a:xfrm>
        </p:spPr>
        <p:txBody>
          <a:bodyPr numCol="1">
            <a:normAutofit fontScale="55000" lnSpcReduction="20000"/>
          </a:bodyPr>
          <a:lstStyle/>
          <a:p>
            <a:pPr marL="469106" indent="-286941"/>
            <a:r>
              <a:rPr lang="ko-KR" altLang="en-US" sz="2800" dirty="0">
                <a:solidFill>
                  <a:schemeClr val="tx1"/>
                </a:solidFill>
              </a:rPr>
              <a:t>달력 </a:t>
            </a:r>
            <a:r>
              <a:rPr lang="en-US" altLang="ko-KR" sz="2800" dirty="0">
                <a:solidFill>
                  <a:schemeClr val="tx1"/>
                </a:solidFill>
              </a:rPr>
              <a:t>5</a:t>
            </a:r>
            <a:r>
              <a:rPr lang="ko-KR" altLang="en-US" sz="2800" dirty="0">
                <a:solidFill>
                  <a:schemeClr val="tx1"/>
                </a:solidFill>
              </a:rPr>
              <a:t>월 </a:t>
            </a:r>
            <a:r>
              <a:rPr lang="en-US" altLang="ko-KR" sz="2800" dirty="0">
                <a:solidFill>
                  <a:schemeClr val="tx1"/>
                </a:solidFill>
              </a:rPr>
              <a:t>01</a:t>
            </a:r>
            <a:r>
              <a:rPr lang="ko-KR" altLang="en-US" sz="2800" dirty="0">
                <a:solidFill>
                  <a:schemeClr val="tx1"/>
                </a:solidFill>
              </a:rPr>
              <a:t>일</a:t>
            </a:r>
            <a:r>
              <a:rPr lang="en-US" altLang="ko-KR" sz="2800" dirty="0">
                <a:solidFill>
                  <a:schemeClr val="tx1"/>
                </a:solidFill>
              </a:rPr>
              <a:t>	</a:t>
            </a:r>
            <a:r>
              <a:rPr lang="en-US" altLang="ko-KR" sz="2800" dirty="0"/>
              <a:t>–	</a:t>
            </a:r>
            <a:r>
              <a:rPr lang="ko-KR" altLang="en-US" sz="2800" dirty="0"/>
              <a:t>근로자의 날</a:t>
            </a:r>
            <a:r>
              <a:rPr lang="tr-TR" altLang="ko-KR" sz="2800" dirty="0"/>
              <a:t>	</a:t>
            </a:r>
            <a:r>
              <a:rPr lang="en-US" altLang="ko-KR" sz="2800" dirty="0"/>
              <a:t>–</a:t>
            </a:r>
            <a:r>
              <a:rPr lang="tr-TR" altLang="ko-KR" sz="2800" dirty="0"/>
              <a:t>	İşçi Bayramı</a:t>
            </a:r>
            <a:endParaRPr lang="en-US" altLang="ko-KR" sz="2800" dirty="0">
              <a:solidFill>
                <a:schemeClr val="tx1"/>
              </a:solidFill>
            </a:endParaRPr>
          </a:p>
          <a:p>
            <a:pPr marL="469106" indent="-286941"/>
            <a:r>
              <a:rPr lang="ko-KR" altLang="en-US" sz="2800" dirty="0"/>
              <a:t>달력 </a:t>
            </a:r>
            <a:r>
              <a:rPr lang="en-US" altLang="ko-KR" sz="2800" dirty="0"/>
              <a:t>5</a:t>
            </a:r>
            <a:r>
              <a:rPr lang="ko-KR" altLang="en-US" sz="2800" dirty="0"/>
              <a:t>월 </a:t>
            </a:r>
            <a:r>
              <a:rPr lang="en-US" altLang="ko-KR" sz="2800" dirty="0"/>
              <a:t>08</a:t>
            </a:r>
            <a:r>
              <a:rPr lang="ko-KR" altLang="en-US" sz="2800" dirty="0"/>
              <a:t>일</a:t>
            </a:r>
            <a:r>
              <a:rPr lang="en-US" altLang="ko-KR" sz="2800" dirty="0"/>
              <a:t>	–	</a:t>
            </a:r>
            <a:r>
              <a:rPr lang="ko-KR" altLang="en-US" sz="2800" dirty="0"/>
              <a:t>어버이날</a:t>
            </a:r>
            <a:r>
              <a:rPr lang="tr-TR" altLang="ko-KR" sz="2800" dirty="0"/>
              <a:t>	</a:t>
            </a:r>
            <a:r>
              <a:rPr lang="en-US" altLang="ko-KR" sz="2800" dirty="0"/>
              <a:t>–</a:t>
            </a:r>
            <a:r>
              <a:rPr lang="tr-TR" altLang="ko-KR" sz="2800" dirty="0"/>
              <a:t>	Anne-Baba (ebeveyn) Günü</a:t>
            </a:r>
            <a:endParaRPr lang="en-US" altLang="ko-KR" sz="2800" dirty="0"/>
          </a:p>
          <a:p>
            <a:pPr marL="469106" indent="-286941"/>
            <a:r>
              <a:rPr lang="ko-KR" altLang="en-US" sz="2800" dirty="0"/>
              <a:t>달력 </a:t>
            </a:r>
            <a:r>
              <a:rPr lang="en-US" altLang="ko-KR" sz="2800" dirty="0"/>
              <a:t>5</a:t>
            </a:r>
            <a:r>
              <a:rPr lang="ko-KR" altLang="en-US" sz="2800" dirty="0"/>
              <a:t>월 </a:t>
            </a:r>
            <a:r>
              <a:rPr lang="en-US" altLang="ko-KR" sz="2800" dirty="0"/>
              <a:t>15</a:t>
            </a:r>
            <a:r>
              <a:rPr lang="ko-KR" altLang="en-US" sz="2800" dirty="0"/>
              <a:t>일</a:t>
            </a:r>
            <a:r>
              <a:rPr lang="en-US" altLang="ko-KR" sz="2800" dirty="0"/>
              <a:t>	–	</a:t>
            </a:r>
            <a:r>
              <a:rPr lang="ko-KR" altLang="en-US" sz="2800" dirty="0"/>
              <a:t>스승의 날</a:t>
            </a:r>
            <a:r>
              <a:rPr lang="tr-TR" altLang="ko-KR" sz="2800" dirty="0"/>
              <a:t>	</a:t>
            </a:r>
            <a:r>
              <a:rPr lang="en-US" altLang="ko-KR" sz="2800" dirty="0"/>
              <a:t>–</a:t>
            </a:r>
            <a:r>
              <a:rPr lang="tr-TR" altLang="ko-KR" sz="2800" dirty="0"/>
              <a:t>	Öğretmenler Günü</a:t>
            </a:r>
            <a:endParaRPr lang="en-US" altLang="ko-KR" sz="2800" dirty="0"/>
          </a:p>
          <a:p>
            <a:pPr marL="469106" indent="-286941"/>
            <a:endParaRPr lang="en-US" sz="2800" dirty="0">
              <a:solidFill>
                <a:srgbClr val="FF0000"/>
              </a:solidFill>
            </a:endParaRPr>
          </a:p>
          <a:p>
            <a:pPr marL="469106" indent="-286941"/>
            <a:r>
              <a:rPr lang="ko-KR" altLang="en-US" sz="2800" dirty="0">
                <a:solidFill>
                  <a:srgbClr val="FF0000"/>
                </a:solidFill>
              </a:rPr>
              <a:t>동지</a:t>
            </a:r>
            <a:r>
              <a:rPr lang="ko-KR" altLang="en-US" sz="2800" dirty="0">
                <a:solidFill>
                  <a:schemeClr val="tx1"/>
                </a:solidFill>
              </a:rPr>
              <a:t>로부터</a:t>
            </a:r>
            <a:r>
              <a:rPr lang="ko-KR" altLang="en-US" sz="2800" dirty="0">
                <a:solidFill>
                  <a:srgbClr val="FF0000"/>
                </a:solidFill>
              </a:rPr>
              <a:t> </a:t>
            </a:r>
            <a:r>
              <a:rPr lang="en-US" altLang="ko-KR" sz="2800" dirty="0">
                <a:solidFill>
                  <a:schemeClr val="tx1"/>
                </a:solidFill>
              </a:rPr>
              <a:t>105</a:t>
            </a:r>
            <a:r>
              <a:rPr lang="ko-KR" altLang="en-US" sz="2800" dirty="0">
                <a:solidFill>
                  <a:schemeClr val="tx1"/>
                </a:solidFill>
              </a:rPr>
              <a:t>일</a:t>
            </a:r>
            <a:r>
              <a:rPr lang="en-US" altLang="ko-KR" sz="2800" dirty="0">
                <a:solidFill>
                  <a:srgbClr val="FF0000"/>
                </a:solidFill>
              </a:rPr>
              <a:t>	</a:t>
            </a:r>
            <a:r>
              <a:rPr lang="en-US" altLang="ko-KR" sz="2800" dirty="0">
                <a:solidFill>
                  <a:schemeClr val="tx1"/>
                </a:solidFill>
              </a:rPr>
              <a:t>-	</a:t>
            </a:r>
            <a:r>
              <a:rPr lang="ko-KR" altLang="en-US" sz="2800" dirty="0">
                <a:solidFill>
                  <a:schemeClr val="tx1"/>
                </a:solidFill>
              </a:rPr>
              <a:t>한식</a:t>
            </a:r>
            <a:r>
              <a:rPr lang="tr-TR" altLang="ko-KR" sz="2800" dirty="0"/>
              <a:t>		</a:t>
            </a:r>
            <a:r>
              <a:rPr lang="en-US" altLang="ko-KR" sz="2800" dirty="0"/>
              <a:t>–</a:t>
            </a:r>
            <a:r>
              <a:rPr lang="tr-TR" altLang="ko-KR" sz="2800" dirty="0"/>
              <a:t>	Soğuk yemek (ateşsiz) Günü</a:t>
            </a:r>
            <a:endParaRPr lang="en-US" altLang="ko-KR" sz="2800" dirty="0">
              <a:solidFill>
                <a:schemeClr val="tx1"/>
              </a:solidFill>
            </a:endParaRPr>
          </a:p>
          <a:p>
            <a:pPr marL="469106" indent="-286941"/>
            <a:r>
              <a:rPr lang="ko-KR" altLang="en-US" sz="2800" dirty="0">
                <a:solidFill>
                  <a:srgbClr val="FF0000"/>
                </a:solidFill>
              </a:rPr>
              <a:t>음력 </a:t>
            </a:r>
            <a:r>
              <a:rPr lang="en-US" altLang="ko-KR" sz="2800" dirty="0">
                <a:solidFill>
                  <a:schemeClr val="tx1"/>
                </a:solidFill>
              </a:rPr>
              <a:t>5</a:t>
            </a:r>
            <a:r>
              <a:rPr lang="ko-KR" altLang="en-US" sz="2800" dirty="0">
                <a:solidFill>
                  <a:schemeClr val="tx1"/>
                </a:solidFill>
              </a:rPr>
              <a:t>월 </a:t>
            </a:r>
            <a:r>
              <a:rPr lang="en-US" altLang="ko-KR" sz="2800" dirty="0">
                <a:solidFill>
                  <a:schemeClr val="tx1"/>
                </a:solidFill>
              </a:rPr>
              <a:t>05</a:t>
            </a:r>
            <a:r>
              <a:rPr lang="ko-KR" altLang="en-US" sz="2800" dirty="0">
                <a:solidFill>
                  <a:schemeClr val="tx1"/>
                </a:solidFill>
              </a:rPr>
              <a:t>일</a:t>
            </a:r>
            <a:r>
              <a:rPr lang="en-US" altLang="ko-KR" sz="2800" dirty="0"/>
              <a:t>	–	</a:t>
            </a:r>
            <a:r>
              <a:rPr lang="ko-KR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단오</a:t>
            </a:r>
            <a:r>
              <a:rPr lang="tr-TR" altLang="ko-KR" sz="2800" dirty="0"/>
              <a:t>		</a:t>
            </a:r>
            <a:r>
              <a:rPr lang="en-US" altLang="ko-KR" sz="2800" dirty="0"/>
              <a:t>–</a:t>
            </a:r>
            <a:r>
              <a:rPr lang="tr-TR" altLang="ko-KR" sz="2800" dirty="0"/>
              <a:t>	Yazın habercisi (=Nevruz/Hıdrellez)</a:t>
            </a:r>
            <a:endParaRPr lang="en-US" altLang="ko-KR" sz="2800" dirty="0"/>
          </a:p>
          <a:p>
            <a:pPr marL="469106" indent="-286941"/>
            <a:r>
              <a:rPr lang="ko-KR" altLang="en-US" sz="2800" dirty="0">
                <a:solidFill>
                  <a:srgbClr val="FF0000"/>
                </a:solidFill>
              </a:rPr>
              <a:t>음력 </a:t>
            </a:r>
            <a:r>
              <a:rPr lang="en-US" altLang="ko-KR" sz="2800" dirty="0">
                <a:solidFill>
                  <a:schemeClr val="tx1"/>
                </a:solidFill>
              </a:rPr>
              <a:t>7</a:t>
            </a:r>
            <a:r>
              <a:rPr lang="ko-KR" altLang="en-US" sz="2800" dirty="0">
                <a:solidFill>
                  <a:schemeClr val="tx1"/>
                </a:solidFill>
              </a:rPr>
              <a:t>월 </a:t>
            </a:r>
            <a:r>
              <a:rPr lang="en-US" altLang="ko-KR" sz="2800" dirty="0">
                <a:solidFill>
                  <a:schemeClr val="tx1"/>
                </a:solidFill>
              </a:rPr>
              <a:t>07</a:t>
            </a:r>
            <a:r>
              <a:rPr lang="ko-KR" altLang="en-US" sz="2800" dirty="0">
                <a:solidFill>
                  <a:schemeClr val="tx1"/>
                </a:solidFill>
              </a:rPr>
              <a:t>일</a:t>
            </a:r>
            <a:r>
              <a:rPr lang="en-US" altLang="ko-KR" sz="2800" dirty="0">
                <a:solidFill>
                  <a:srgbClr val="FF0000"/>
                </a:solidFill>
              </a:rPr>
              <a:t>	</a:t>
            </a:r>
            <a:r>
              <a:rPr lang="en-US" altLang="ko-KR" sz="2800" dirty="0"/>
              <a:t>–	</a:t>
            </a:r>
            <a:r>
              <a:rPr lang="ko-KR" altLang="en-US" sz="2800" dirty="0"/>
              <a:t>칠석</a:t>
            </a:r>
            <a:r>
              <a:rPr lang="tr-TR" altLang="ko-KR" sz="2800" dirty="0"/>
              <a:t>		</a:t>
            </a:r>
            <a:r>
              <a:rPr lang="en-US" altLang="ko-KR" sz="2800" dirty="0"/>
              <a:t>–</a:t>
            </a:r>
            <a:r>
              <a:rPr lang="tr-TR" altLang="ko-KR" sz="2800" dirty="0"/>
              <a:t>	(</a:t>
            </a:r>
            <a:r>
              <a:rPr lang="ko-KR" altLang="en-US" sz="2800" dirty="0"/>
              <a:t>직녀와 견우</a:t>
            </a:r>
            <a:r>
              <a:rPr lang="tr-TR" altLang="ko-KR" sz="2800" dirty="0"/>
              <a:t>) Muson yağmurları 								başlangıcı</a:t>
            </a:r>
            <a:endParaRPr lang="en-US" sz="2800" dirty="0">
              <a:solidFill>
                <a:srgbClr val="FF0000"/>
              </a:solidFill>
            </a:endParaRPr>
          </a:p>
          <a:p>
            <a:pPr marL="182165" indent="0">
              <a:buNone/>
            </a:pPr>
            <a:endParaRPr lang="en-US" sz="2800" dirty="0">
              <a:solidFill>
                <a:srgbClr val="FF0000"/>
              </a:solidFill>
            </a:endParaRPr>
          </a:p>
          <a:p>
            <a:pPr marL="469106" indent="-286941"/>
            <a:r>
              <a:rPr lang="ko-KR" altLang="en-US" sz="2800" dirty="0">
                <a:solidFill>
                  <a:schemeClr val="tx1"/>
                </a:solidFill>
              </a:rPr>
              <a:t>달력 매달 </a:t>
            </a:r>
            <a:r>
              <a:rPr lang="en-US" altLang="ko-KR" sz="2800" dirty="0">
                <a:solidFill>
                  <a:schemeClr val="tx1"/>
                </a:solidFill>
              </a:rPr>
              <a:t>14</a:t>
            </a:r>
            <a:r>
              <a:rPr lang="ko-KR" altLang="en-US" sz="2800" dirty="0">
                <a:solidFill>
                  <a:schemeClr val="tx1"/>
                </a:solidFill>
              </a:rPr>
              <a:t>일</a:t>
            </a:r>
            <a:r>
              <a:rPr lang="en-US" altLang="ko-KR" sz="2800" dirty="0"/>
              <a:t>	–	OOO</a:t>
            </a:r>
            <a:r>
              <a:rPr lang="ko-KR" altLang="en-US" sz="2800" dirty="0" err="1"/>
              <a:t>데이</a:t>
            </a:r>
            <a:r>
              <a:rPr lang="tr-TR" altLang="ko-KR" sz="2800" dirty="0"/>
              <a:t>	</a:t>
            </a:r>
            <a:r>
              <a:rPr lang="en-US" altLang="ko-KR" sz="2800" dirty="0"/>
              <a:t>–</a:t>
            </a:r>
            <a:r>
              <a:rPr lang="tr-TR" altLang="ko-KR" sz="2800" dirty="0"/>
              <a:t>	Sevgililer ya da gençler arasında popüler 								günler</a:t>
            </a:r>
            <a:endParaRPr lang="en-US" altLang="ko-KR" sz="2800" dirty="0"/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081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650ECA-C8B0-40B1-BA7A-5FDF3BDBC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339" y="532785"/>
            <a:ext cx="7765322" cy="1185038"/>
          </a:xfrm>
        </p:spPr>
        <p:txBody>
          <a:bodyPr numCol="2">
            <a:noAutofit/>
          </a:bodyPr>
          <a:lstStyle/>
          <a:p>
            <a:pPr algn="l"/>
            <a:r>
              <a:rPr lang="en-US" sz="3600" dirty="0">
                <a:solidFill>
                  <a:srgbClr val="FFC000"/>
                </a:solidFill>
              </a:rPr>
              <a:t>9:00 </a:t>
            </a:r>
            <a:r>
              <a:rPr lang="ko-KR" altLang="en-US" sz="3600" dirty="0">
                <a:solidFill>
                  <a:srgbClr val="FFC000"/>
                </a:solidFill>
              </a:rPr>
              <a:t>학교</a:t>
            </a:r>
            <a:r>
              <a:rPr lang="en-US" altLang="ko-KR" sz="3600" dirty="0">
                <a:solidFill>
                  <a:srgbClr val="FFC000"/>
                </a:solidFill>
              </a:rPr>
              <a:t/>
            </a:r>
            <a:br>
              <a:rPr lang="en-US" altLang="ko-KR" sz="3600" dirty="0">
                <a:solidFill>
                  <a:srgbClr val="FFC000"/>
                </a:solidFill>
              </a:rPr>
            </a:br>
            <a:r>
              <a:rPr lang="en-US" altLang="ko-KR" sz="3600" dirty="0">
                <a:solidFill>
                  <a:srgbClr val="FFC000"/>
                </a:solidFill>
              </a:rPr>
              <a:t>12:30 </a:t>
            </a:r>
            <a:r>
              <a:rPr lang="ko-KR" altLang="en-US" sz="3600" dirty="0">
                <a:solidFill>
                  <a:srgbClr val="FFC000"/>
                </a:solidFill>
              </a:rPr>
              <a:t>점심시간</a:t>
            </a:r>
            <a:r>
              <a:rPr lang="en-US" altLang="ko-KR" sz="3600" dirty="0">
                <a:solidFill>
                  <a:srgbClr val="FFC000"/>
                </a:solidFill>
              </a:rPr>
              <a:t/>
            </a:r>
            <a:br>
              <a:rPr lang="en-US" altLang="ko-KR" sz="3600" dirty="0">
                <a:solidFill>
                  <a:srgbClr val="FFC000"/>
                </a:solidFill>
              </a:rPr>
            </a:br>
            <a:r>
              <a:rPr lang="en-US" altLang="ko-KR" sz="3600" dirty="0">
                <a:solidFill>
                  <a:srgbClr val="FFC000"/>
                </a:solidFill>
              </a:rPr>
              <a:t>14:45 </a:t>
            </a:r>
            <a:r>
              <a:rPr lang="ko-KR" altLang="en-US" sz="3600" dirty="0">
                <a:solidFill>
                  <a:srgbClr val="FFC000"/>
                </a:solidFill>
              </a:rPr>
              <a:t>한국어 수업</a:t>
            </a:r>
            <a:r>
              <a:rPr lang="en-US" altLang="ko-KR" sz="3600" dirty="0">
                <a:solidFill>
                  <a:srgbClr val="FFC000"/>
                </a:solidFill>
              </a:rPr>
              <a:t/>
            </a:r>
            <a:br>
              <a:rPr lang="en-US" altLang="ko-KR" sz="3600" dirty="0">
                <a:solidFill>
                  <a:srgbClr val="FFC000"/>
                </a:solidFill>
              </a:rPr>
            </a:br>
            <a:r>
              <a:rPr lang="en-US" altLang="ko-KR" sz="3600" dirty="0">
                <a:solidFill>
                  <a:srgbClr val="FFC000"/>
                </a:solidFill>
              </a:rPr>
              <a:t>18:30 </a:t>
            </a:r>
            <a:r>
              <a:rPr lang="ko-KR" altLang="en-US" sz="3600" dirty="0">
                <a:solidFill>
                  <a:srgbClr val="FFC000"/>
                </a:solidFill>
              </a:rPr>
              <a:t>기숙사</a:t>
            </a:r>
            <a:endParaRPr lang="en-US" sz="36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AAE14D-04A1-4527-B67F-6CB2CABD9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956687"/>
            <a:ext cx="9144000" cy="30440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dirty="0"/>
              <a:t>언제 학교에 가요</a:t>
            </a:r>
            <a:r>
              <a:rPr lang="en-US" altLang="ko-KR" sz="2400" dirty="0"/>
              <a:t>?				_______________________.</a:t>
            </a:r>
          </a:p>
          <a:p>
            <a:pPr>
              <a:lnSpc>
                <a:spcPct val="150000"/>
              </a:lnSpc>
            </a:pPr>
            <a:r>
              <a:rPr lang="ko-KR" altLang="en-US" sz="2400" dirty="0"/>
              <a:t>몇 시에 점심을 먹어요</a:t>
            </a:r>
            <a:r>
              <a:rPr lang="en-US" altLang="ko-KR" sz="2400" dirty="0"/>
              <a:t>?			________________________.</a:t>
            </a:r>
          </a:p>
          <a:p>
            <a:pPr>
              <a:lnSpc>
                <a:spcPct val="150000"/>
              </a:lnSpc>
            </a:pPr>
            <a:r>
              <a:rPr lang="ko-KR" altLang="en-US" sz="2400" dirty="0"/>
              <a:t>언제 한국어 수업이 있어요</a:t>
            </a:r>
            <a:r>
              <a:rPr lang="en-US" altLang="ko-KR" sz="2400" smtClean="0"/>
              <a:t>?</a:t>
            </a:r>
            <a:r>
              <a:rPr lang="en-US" altLang="ko-KR" sz="2400" dirty="0"/>
              <a:t>		________________________.</a:t>
            </a:r>
          </a:p>
          <a:p>
            <a:pPr>
              <a:lnSpc>
                <a:spcPct val="150000"/>
              </a:lnSpc>
            </a:pPr>
            <a:r>
              <a:rPr lang="ko-KR" altLang="en-US" sz="2400" dirty="0"/>
              <a:t>몇 시에  기숙사에 도착해요</a:t>
            </a:r>
            <a:r>
              <a:rPr lang="en-US" altLang="ko-KR" sz="2400" dirty="0"/>
              <a:t>?		________________________.</a:t>
            </a:r>
          </a:p>
          <a:p>
            <a:pPr>
              <a:lnSpc>
                <a:spcPct val="150000"/>
              </a:lnSpc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96299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대화 </a:t>
            </a:r>
            <a:r>
              <a:rPr lang="en-US" altLang="ko-KR" dirty="0">
                <a:solidFill>
                  <a:srgbClr val="FFC000"/>
                </a:solidFill>
              </a:rPr>
              <a:t>&amp; </a:t>
            </a:r>
            <a:r>
              <a:rPr lang="ko-KR" altLang="en-US" dirty="0">
                <a:solidFill>
                  <a:srgbClr val="FFC000"/>
                </a:solidFill>
              </a:rPr>
              <a:t>이야기</a:t>
            </a:r>
            <a:br>
              <a:rPr lang="ko-KR" altLang="en-US" dirty="0">
                <a:solidFill>
                  <a:srgbClr val="FFC000"/>
                </a:solidFill>
              </a:rPr>
            </a:br>
            <a:r>
              <a:rPr lang="en-US" altLang="ko-KR" dirty="0">
                <a:solidFill>
                  <a:srgbClr val="FFC000"/>
                </a:solidFill>
              </a:rPr>
              <a:t>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400" dirty="0"/>
              <a:t>수미 </a:t>
            </a:r>
            <a:r>
              <a:rPr lang="en-US" altLang="ko-KR" sz="2400" dirty="0"/>
              <a:t>	:	</a:t>
            </a:r>
            <a:r>
              <a:rPr lang="ko-KR" altLang="en-US" sz="2400" dirty="0" err="1"/>
              <a:t>린다</a:t>
            </a:r>
            <a:r>
              <a:rPr lang="ko-KR" altLang="en-US" sz="2400" dirty="0"/>
              <a:t> 씨</a:t>
            </a:r>
            <a:r>
              <a:rPr lang="en-US" altLang="ko-KR" sz="2400" dirty="0"/>
              <a:t>, </a:t>
            </a:r>
            <a:r>
              <a:rPr lang="ko-KR" altLang="en-US" sz="2400" dirty="0"/>
              <a:t>토요일에 시간 있어요</a:t>
            </a:r>
            <a:r>
              <a:rPr lang="en-US" altLang="ko-KR" sz="2400" dirty="0"/>
              <a:t>?</a:t>
            </a:r>
          </a:p>
          <a:p>
            <a:pPr marL="0" indent="0">
              <a:buNone/>
            </a:pPr>
            <a:r>
              <a:rPr lang="ko-KR" altLang="en-US" sz="2400" dirty="0" err="1"/>
              <a:t>린다</a:t>
            </a:r>
            <a:r>
              <a:rPr lang="ko-KR" altLang="en-US" sz="2400" dirty="0"/>
              <a:t>	 </a:t>
            </a:r>
            <a:r>
              <a:rPr lang="en-US" altLang="ko-KR" sz="2400" dirty="0"/>
              <a:t>:	</a:t>
            </a:r>
            <a:r>
              <a:rPr lang="ko-KR" altLang="en-US" sz="2400" dirty="0"/>
              <a:t>네</a:t>
            </a:r>
            <a:r>
              <a:rPr lang="en-US" altLang="ko-KR" sz="2400" dirty="0"/>
              <a:t>, </a:t>
            </a:r>
            <a:r>
              <a:rPr lang="ko-KR" altLang="en-US" sz="2400" dirty="0"/>
              <a:t>있어요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ko-KR" altLang="en-US" sz="2400" dirty="0"/>
              <a:t>수미	</a:t>
            </a:r>
            <a:r>
              <a:rPr lang="en-US" altLang="ko-KR" sz="2400" dirty="0"/>
              <a:t>:	</a:t>
            </a:r>
            <a:r>
              <a:rPr lang="ko-KR" altLang="en-US" sz="2400" dirty="0"/>
              <a:t>그럼 나하고 영화 보러 갈래요</a:t>
            </a:r>
            <a:r>
              <a:rPr lang="en-US" altLang="ko-KR" sz="2400" dirty="0"/>
              <a:t>?</a:t>
            </a:r>
          </a:p>
          <a:p>
            <a:pPr marL="0" indent="0">
              <a:buNone/>
            </a:pPr>
            <a:r>
              <a:rPr lang="ko-KR" altLang="en-US" sz="2400" dirty="0" err="1"/>
              <a:t>린다</a:t>
            </a:r>
            <a:r>
              <a:rPr lang="ko-KR" altLang="en-US" sz="2400" dirty="0"/>
              <a:t>	</a:t>
            </a:r>
            <a:r>
              <a:rPr lang="en-US" altLang="ko-KR" sz="2400" dirty="0"/>
              <a:t>:	</a:t>
            </a:r>
            <a:r>
              <a:rPr lang="ko-KR" altLang="en-US" sz="2400" dirty="0"/>
              <a:t>무슨 영화를 </a:t>
            </a:r>
            <a:r>
              <a:rPr lang="ko-KR" altLang="en-US" sz="2400" u="sng" dirty="0"/>
              <a:t>볼 거예요</a:t>
            </a:r>
            <a:r>
              <a:rPr lang="en-US" altLang="ko-KR" sz="2400" dirty="0"/>
              <a:t>?</a:t>
            </a:r>
          </a:p>
          <a:p>
            <a:pPr marL="0" indent="0">
              <a:buNone/>
            </a:pPr>
            <a:r>
              <a:rPr lang="ko-KR" altLang="en-US" sz="2400" dirty="0"/>
              <a:t>종업원</a:t>
            </a:r>
            <a:r>
              <a:rPr lang="en-US" altLang="ko-KR" sz="2400" dirty="0"/>
              <a:t>	:	</a:t>
            </a:r>
            <a:r>
              <a:rPr lang="tr-TR" altLang="ko-KR" sz="2400" dirty="0"/>
              <a:t>«</a:t>
            </a:r>
            <a:r>
              <a:rPr lang="ko-KR" altLang="en-US" sz="2400" dirty="0"/>
              <a:t>여름 일기</a:t>
            </a:r>
            <a:r>
              <a:rPr lang="tr-TR" altLang="ko-KR" sz="2400" dirty="0"/>
              <a:t>»</a:t>
            </a:r>
            <a:r>
              <a:rPr lang="ko-KR" altLang="en-US" sz="2400" dirty="0"/>
              <a:t>요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ko-KR" altLang="en-US" sz="2400" dirty="0" err="1"/>
              <a:t>린다</a:t>
            </a:r>
            <a:r>
              <a:rPr lang="ko-KR" altLang="en-US" sz="2400" dirty="0"/>
              <a:t>	</a:t>
            </a:r>
            <a:r>
              <a:rPr lang="en-US" altLang="ko-KR" sz="2400" dirty="0"/>
              <a:t>:	</a:t>
            </a:r>
            <a:r>
              <a:rPr lang="ko-KR" altLang="en-US" sz="2400" dirty="0"/>
              <a:t>좋아요</a:t>
            </a:r>
            <a:r>
              <a:rPr lang="en-US" altLang="ko-KR" sz="2400" dirty="0"/>
              <a:t>. </a:t>
            </a:r>
            <a:r>
              <a:rPr lang="ko-KR" altLang="en-US" sz="2400" dirty="0"/>
              <a:t>같이 보러 가요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en-US" altLang="ko-KR" sz="2400" dirty="0"/>
              <a:t>							</a:t>
            </a:r>
            <a:r>
              <a:rPr lang="ko-KR" altLang="en-US" sz="2400" dirty="0"/>
              <a:t>재미있는 한국어</a:t>
            </a:r>
            <a:r>
              <a:rPr lang="en-US" altLang="ko-KR" sz="2400" dirty="0"/>
              <a:t>1, 121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480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대화 </a:t>
            </a:r>
            <a:r>
              <a:rPr lang="en-US" altLang="ko-KR" dirty="0">
                <a:solidFill>
                  <a:srgbClr val="FFC000"/>
                </a:solidFill>
              </a:rPr>
              <a:t>&amp; </a:t>
            </a:r>
            <a:r>
              <a:rPr lang="ko-KR" altLang="en-US" dirty="0">
                <a:solidFill>
                  <a:srgbClr val="FFC000"/>
                </a:solidFill>
              </a:rPr>
              <a:t>이야기</a:t>
            </a:r>
            <a:br>
              <a:rPr lang="ko-KR" altLang="en-US" dirty="0">
                <a:solidFill>
                  <a:srgbClr val="FFC000"/>
                </a:solidFill>
              </a:rPr>
            </a:br>
            <a:r>
              <a:rPr lang="en-US" altLang="ko-KR" dirty="0">
                <a:solidFill>
                  <a:srgbClr val="FFC000"/>
                </a:solidFill>
              </a:rPr>
              <a:t>2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ko-KR" altLang="en-US" sz="2400" dirty="0"/>
              <a:t>수미</a:t>
            </a:r>
            <a:r>
              <a:rPr lang="en-US" altLang="ko-KR" sz="2400" dirty="0"/>
              <a:t>	:	</a:t>
            </a:r>
            <a:r>
              <a:rPr lang="ko-KR" altLang="en-US" sz="2400" dirty="0"/>
              <a:t>토요일 몇 시에 </a:t>
            </a:r>
            <a:r>
              <a:rPr lang="ko-KR" altLang="en-US" sz="2400" u="sng" dirty="0"/>
              <a:t>만날까요</a:t>
            </a:r>
            <a:r>
              <a:rPr lang="en-US" altLang="ko-KR" sz="2400" dirty="0"/>
              <a:t>?</a:t>
            </a:r>
          </a:p>
          <a:p>
            <a:pPr marL="0" indent="0">
              <a:buNone/>
            </a:pPr>
            <a:r>
              <a:rPr lang="ko-KR" altLang="en-US" sz="2400" dirty="0" err="1"/>
              <a:t>린다</a:t>
            </a:r>
            <a:r>
              <a:rPr lang="en-US" altLang="ko-KR" sz="2400" dirty="0"/>
              <a:t>	:	</a:t>
            </a:r>
            <a:r>
              <a:rPr lang="ko-KR" altLang="en-US" sz="2400" dirty="0"/>
              <a:t>두 시쯤 만나요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ko-KR" altLang="en-US" sz="2400" dirty="0"/>
              <a:t>수미</a:t>
            </a:r>
            <a:r>
              <a:rPr lang="en-US" altLang="ko-KR" sz="2400" dirty="0"/>
              <a:t>	:	</a:t>
            </a:r>
            <a:r>
              <a:rPr lang="ko-KR" altLang="en-US" sz="2400" dirty="0"/>
              <a:t>어디에서 </a:t>
            </a:r>
            <a:r>
              <a:rPr lang="ko-KR" altLang="en-US" sz="2400" u="sng" dirty="0"/>
              <a:t>만날까요</a:t>
            </a:r>
            <a:r>
              <a:rPr lang="en-US" altLang="ko-KR" sz="2400" dirty="0"/>
              <a:t>?</a:t>
            </a:r>
          </a:p>
          <a:p>
            <a:pPr marL="0" indent="0">
              <a:buNone/>
            </a:pPr>
            <a:r>
              <a:rPr lang="ko-KR" altLang="en-US" sz="2400" dirty="0" err="1"/>
              <a:t>린다</a:t>
            </a:r>
            <a:r>
              <a:rPr lang="en-US" altLang="ko-KR" sz="2400" dirty="0"/>
              <a:t>	:	</a:t>
            </a:r>
            <a:r>
              <a:rPr lang="ko-KR" altLang="en-US" sz="2400" dirty="0"/>
              <a:t>서울 극장 앞이 어때요</a:t>
            </a:r>
            <a:r>
              <a:rPr lang="en-US" altLang="ko-KR" sz="2400" dirty="0"/>
              <a:t>?</a:t>
            </a:r>
          </a:p>
          <a:p>
            <a:pPr marL="0" indent="0">
              <a:buNone/>
            </a:pPr>
            <a:r>
              <a:rPr lang="ko-KR" altLang="en-US" sz="2400" dirty="0"/>
              <a:t>수미</a:t>
            </a:r>
            <a:r>
              <a:rPr lang="en-US" altLang="ko-KR" sz="2400" dirty="0"/>
              <a:t>	:	</a:t>
            </a:r>
            <a:r>
              <a:rPr lang="ko-KR" altLang="en-US" sz="2400" dirty="0"/>
              <a:t>그래요</a:t>
            </a:r>
            <a:r>
              <a:rPr lang="en-US" altLang="ko-KR" sz="2400" dirty="0"/>
              <a:t>. </a:t>
            </a:r>
            <a:r>
              <a:rPr lang="ko-KR" altLang="en-US" sz="2400" dirty="0"/>
              <a:t>두 시에 서울 극장 앞에서 만나요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ko-KR" altLang="en-US" sz="2400" dirty="0" err="1"/>
              <a:t>린다</a:t>
            </a:r>
            <a:r>
              <a:rPr lang="en-US" altLang="ko-KR" sz="2400" dirty="0"/>
              <a:t>	:	</a:t>
            </a:r>
            <a:r>
              <a:rPr lang="ko-KR" altLang="en-US" sz="2400" dirty="0"/>
              <a:t>영화를 보고 저녁도 같이 먹어요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ko-KR" altLang="en-US" sz="2400" dirty="0"/>
              <a:t>수미</a:t>
            </a:r>
            <a:r>
              <a:rPr lang="en-US" altLang="ko-KR" sz="2400" dirty="0"/>
              <a:t>	:	</a:t>
            </a:r>
            <a:r>
              <a:rPr lang="ko-KR" altLang="en-US" sz="2400" dirty="0"/>
              <a:t>네</a:t>
            </a:r>
            <a:r>
              <a:rPr lang="en-US" altLang="ko-KR" sz="2400" dirty="0"/>
              <a:t>, </a:t>
            </a:r>
            <a:r>
              <a:rPr lang="ko-KR" altLang="en-US" sz="2400" dirty="0"/>
              <a:t>좋아요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							</a:t>
            </a:r>
            <a:r>
              <a:rPr lang="ko-KR" altLang="en-US" sz="2400" dirty="0"/>
              <a:t> 재미있는 한국어</a:t>
            </a:r>
            <a:r>
              <a:rPr lang="en-US" altLang="ko-KR" sz="2400" dirty="0"/>
              <a:t>1, 121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701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대화 </a:t>
            </a:r>
            <a:r>
              <a:rPr lang="en-US" altLang="ko-KR" dirty="0">
                <a:solidFill>
                  <a:srgbClr val="FFC000"/>
                </a:solidFill>
              </a:rPr>
              <a:t>&amp; </a:t>
            </a:r>
            <a:r>
              <a:rPr lang="ko-KR" altLang="en-US" dirty="0">
                <a:solidFill>
                  <a:srgbClr val="FFC000"/>
                </a:solidFill>
              </a:rPr>
              <a:t>이야기</a:t>
            </a:r>
            <a:br>
              <a:rPr lang="ko-KR" altLang="en-US" dirty="0">
                <a:solidFill>
                  <a:srgbClr val="FFC000"/>
                </a:solidFill>
              </a:rPr>
            </a:br>
            <a:r>
              <a:rPr lang="en-US" altLang="ko-KR" dirty="0">
                <a:solidFill>
                  <a:srgbClr val="FFC000"/>
                </a:solidFill>
              </a:rPr>
              <a:t>3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ko-KR" altLang="en-US" sz="2400" dirty="0"/>
              <a:t>안녕하세요</a:t>
            </a:r>
            <a:r>
              <a:rPr lang="en-US" altLang="ko-KR" sz="2400" dirty="0"/>
              <a:t>, </a:t>
            </a:r>
            <a:r>
              <a:rPr lang="ko-KR" altLang="en-US" sz="2400" dirty="0"/>
              <a:t>수미 씨</a:t>
            </a:r>
            <a:r>
              <a:rPr lang="en-US" altLang="ko-KR" sz="2400" dirty="0"/>
              <a:t>.</a:t>
            </a:r>
          </a:p>
          <a:p>
            <a:pPr marL="0" indent="0" algn="just">
              <a:buNone/>
            </a:pPr>
            <a:r>
              <a:rPr lang="ko-KR" altLang="en-US" sz="2400" dirty="0"/>
              <a:t>고마워요</a:t>
            </a:r>
            <a:r>
              <a:rPr lang="en-US" altLang="ko-KR" sz="2400" dirty="0"/>
              <a:t>. </a:t>
            </a:r>
            <a:r>
              <a:rPr lang="ko-KR" altLang="en-US" sz="2400" dirty="0"/>
              <a:t>나도 박물관에 </a:t>
            </a:r>
            <a:r>
              <a:rPr lang="ko-KR" altLang="en-US" sz="2400" u="sng" dirty="0"/>
              <a:t>가고 싶었어요</a:t>
            </a:r>
            <a:r>
              <a:rPr lang="en-US" altLang="ko-KR" sz="2400" dirty="0"/>
              <a:t>.</a:t>
            </a:r>
          </a:p>
          <a:p>
            <a:pPr marL="0" indent="0" algn="just">
              <a:buNone/>
            </a:pPr>
            <a:r>
              <a:rPr lang="ko-KR" altLang="en-US" sz="2400" dirty="0"/>
              <a:t>그런데 </a:t>
            </a:r>
            <a:r>
              <a:rPr lang="en-US" altLang="ko-KR" sz="2400" dirty="0"/>
              <a:t>5</a:t>
            </a:r>
            <a:r>
              <a:rPr lang="ko-KR" altLang="en-US" sz="2400" dirty="0"/>
              <a:t>일 오전에는 약속이 있어요</a:t>
            </a:r>
            <a:r>
              <a:rPr lang="en-US" altLang="ko-KR" sz="2400" dirty="0"/>
              <a:t>.</a:t>
            </a:r>
          </a:p>
          <a:p>
            <a:pPr marL="0" indent="0" algn="just">
              <a:buNone/>
            </a:pPr>
            <a:r>
              <a:rPr lang="ko-KR" altLang="en-US" sz="2400" dirty="0"/>
              <a:t>그러니까 오후에 가요</a:t>
            </a:r>
            <a:r>
              <a:rPr lang="en-US" altLang="ko-KR" sz="2400" dirty="0"/>
              <a:t>.</a:t>
            </a:r>
          </a:p>
          <a:p>
            <a:pPr marL="0" indent="0" algn="just">
              <a:buNone/>
            </a:pPr>
            <a:r>
              <a:rPr lang="en-US" altLang="ko-KR" sz="2400" dirty="0"/>
              <a:t>5</a:t>
            </a:r>
            <a:r>
              <a:rPr lang="ko-KR" altLang="en-US" sz="2400" dirty="0"/>
              <a:t>일 오후 한 시에 박물관 앞에서 만나요</a:t>
            </a:r>
            <a:r>
              <a:rPr lang="en-US" altLang="ko-KR" sz="2400" dirty="0"/>
              <a:t>.</a:t>
            </a:r>
          </a:p>
          <a:p>
            <a:pPr marL="0" indent="0" algn="just">
              <a:buNone/>
            </a:pPr>
            <a:r>
              <a:rPr lang="ko-KR" altLang="en-US" sz="2400" dirty="0"/>
              <a:t>그럼 토요일에 만나요</a:t>
            </a:r>
            <a:r>
              <a:rPr lang="en-US" altLang="ko-KR" sz="2400" dirty="0"/>
              <a:t>.</a:t>
            </a:r>
          </a:p>
          <a:p>
            <a:pPr marL="0" indent="0" algn="just">
              <a:buNone/>
            </a:pPr>
            <a:r>
              <a:rPr lang="ko-KR" altLang="en-US" sz="2400" dirty="0"/>
              <a:t>안녕히 계세요</a:t>
            </a:r>
            <a:r>
              <a:rPr lang="en-US" altLang="ko-KR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							</a:t>
            </a:r>
            <a:r>
              <a:rPr lang="ko-KR" altLang="en-US" sz="2400" dirty="0"/>
              <a:t>재미있는 한국어</a:t>
            </a:r>
            <a:r>
              <a:rPr lang="en-US" altLang="ko-KR" sz="2400" dirty="0"/>
              <a:t>1, 121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09415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050" b="1" dirty="0">
                <a:solidFill>
                  <a:srgbClr val="FFC000"/>
                </a:solidFill>
              </a:rPr>
              <a:t>시간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시간 부사와 시간과 관련된 어휘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972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71550" y="574148"/>
            <a:ext cx="7200900" cy="620337"/>
          </a:xfrm>
        </p:spPr>
        <p:txBody>
          <a:bodyPr>
            <a:normAutofit fontScale="90000"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시간 부사 </a:t>
            </a:r>
            <a:r>
              <a:rPr lang="en-US" altLang="ko-KR" dirty="0">
                <a:solidFill>
                  <a:srgbClr val="FFC000"/>
                </a:solidFill>
              </a:rPr>
              <a:t>	</a:t>
            </a:r>
            <a:r>
              <a:rPr lang="ko-KR" altLang="en-US" dirty="0">
                <a:solidFill>
                  <a:srgbClr val="FFC000"/>
                </a:solidFill>
              </a:rPr>
              <a:t>→</a:t>
            </a:r>
            <a:r>
              <a:rPr lang="en-US" altLang="ko-KR" dirty="0">
                <a:solidFill>
                  <a:srgbClr val="FFC000"/>
                </a:solidFill>
              </a:rPr>
              <a:t>	</a:t>
            </a:r>
            <a:r>
              <a:rPr lang="ko-KR" altLang="en-US" dirty="0">
                <a:solidFill>
                  <a:srgbClr val="FFC000"/>
                </a:solidFill>
              </a:rPr>
              <a:t>언제</a:t>
            </a:r>
            <a:r>
              <a:rPr lang="en-US" altLang="ko-KR" dirty="0">
                <a:solidFill>
                  <a:srgbClr val="FFC000"/>
                </a:solidFill>
              </a:rPr>
              <a:t>?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İçerik Yer Tutucusu 3"/>
          <p:cNvSpPr txBox="1">
            <a:spLocks noGrp="1"/>
          </p:cNvSpPr>
          <p:nvPr>
            <p:ph idx="1"/>
          </p:nvPr>
        </p:nvSpPr>
        <p:spPr>
          <a:xfrm>
            <a:off x="0" y="2922368"/>
            <a:ext cx="9144000" cy="1448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57175"/>
            <a:r>
              <a:rPr lang="ko-KR" altLang="en-US" sz="2400" b="1" dirty="0"/>
              <a:t>언젠가 </a:t>
            </a:r>
            <a:r>
              <a:rPr lang="tr-TR" altLang="ko-KR" sz="2400" b="1" dirty="0"/>
              <a:t>	</a:t>
            </a:r>
            <a:r>
              <a:rPr lang="en-US" altLang="ko-KR" sz="2400" b="1" dirty="0" smtClean="0"/>
              <a:t>– </a:t>
            </a:r>
            <a:r>
              <a:rPr lang="tr-TR" altLang="ko-KR" sz="2400" b="1" dirty="0" smtClean="0"/>
              <a:t> </a:t>
            </a:r>
            <a:r>
              <a:rPr lang="ko-KR" altLang="en-US" sz="2400" b="1" dirty="0" smtClean="0"/>
              <a:t>그때 </a:t>
            </a:r>
            <a:r>
              <a:rPr lang="tr-TR" altLang="ko-KR" sz="2400" b="1" dirty="0"/>
              <a:t>	</a:t>
            </a:r>
            <a:r>
              <a:rPr lang="en-US" altLang="ko-KR" sz="2400" b="1" dirty="0"/>
              <a:t>– </a:t>
            </a:r>
            <a:r>
              <a:rPr lang="ko-KR" altLang="en-US" sz="2400" b="1" dirty="0" smtClean="0"/>
              <a:t>지금 </a:t>
            </a:r>
            <a:r>
              <a:rPr lang="tr-TR" altLang="ko-KR" sz="2400" b="1" dirty="0"/>
              <a:t>	</a:t>
            </a:r>
            <a:r>
              <a:rPr lang="en-US" altLang="ko-KR" sz="2400" b="1" dirty="0"/>
              <a:t>– </a:t>
            </a:r>
            <a:r>
              <a:rPr lang="ko-KR" altLang="en-US" sz="2400" b="1" dirty="0" smtClean="0"/>
              <a:t>곧 </a:t>
            </a:r>
            <a:r>
              <a:rPr lang="tr-TR" altLang="ko-KR" sz="2400" b="1" dirty="0" smtClean="0"/>
              <a:t>	</a:t>
            </a:r>
            <a:r>
              <a:rPr lang="en-US" altLang="ko-KR" sz="2400" b="1" dirty="0" smtClean="0"/>
              <a:t>– </a:t>
            </a:r>
            <a:r>
              <a:rPr lang="ko-KR" altLang="en-US" sz="2400" b="1" dirty="0" smtClean="0"/>
              <a:t>나중에 </a:t>
            </a:r>
            <a:endParaRPr lang="en-US" altLang="ko-KR" sz="2400" b="1" dirty="0"/>
          </a:p>
          <a:p>
            <a:pPr indent="-257175"/>
            <a:r>
              <a:rPr lang="ko-KR" altLang="en-US" sz="2400" b="1" dirty="0"/>
              <a:t>아직 </a:t>
            </a:r>
            <a:r>
              <a:rPr lang="tr-TR" altLang="ko-KR" sz="2400" b="1" dirty="0"/>
              <a:t>	</a:t>
            </a:r>
            <a:r>
              <a:rPr lang="en-US" altLang="ko-KR" sz="2400" b="1" dirty="0"/>
              <a:t>	– </a:t>
            </a:r>
            <a:r>
              <a:rPr lang="ko-KR" altLang="en-US" sz="2400" b="1" dirty="0" smtClean="0"/>
              <a:t>이미 </a:t>
            </a:r>
            <a:r>
              <a:rPr lang="tr-TR" altLang="ko-KR" sz="2400" b="1" dirty="0"/>
              <a:t>	</a:t>
            </a:r>
            <a:r>
              <a:rPr lang="en-US" altLang="ko-KR" sz="2400" b="1" dirty="0"/>
              <a:t>– </a:t>
            </a:r>
            <a:r>
              <a:rPr lang="ko-KR" altLang="en-US" sz="2400" b="1" dirty="0" smtClean="0"/>
              <a:t>최근에 </a:t>
            </a:r>
            <a:endParaRPr lang="en-US" altLang="ko-KR" sz="2400" b="1" dirty="0"/>
          </a:p>
          <a:p>
            <a:pPr indent="-257175"/>
            <a:r>
              <a:rPr lang="ko-KR" altLang="en-US" sz="2400" b="1" dirty="0"/>
              <a:t>항상</a:t>
            </a:r>
            <a:r>
              <a:rPr lang="en-US" altLang="ko-KR" sz="2400" b="1" dirty="0"/>
              <a:t>/</a:t>
            </a:r>
            <a:r>
              <a:rPr lang="ko-KR" altLang="en-US" sz="2400" b="1" dirty="0"/>
              <a:t>늘</a:t>
            </a:r>
            <a:r>
              <a:rPr lang="en-US" altLang="ko-KR" sz="2400" b="1" dirty="0"/>
              <a:t> </a:t>
            </a:r>
            <a:r>
              <a:rPr lang="tr-TR" altLang="ko-KR" sz="2400" b="1" dirty="0"/>
              <a:t>	</a:t>
            </a:r>
            <a:r>
              <a:rPr lang="en-US" altLang="ko-KR" sz="2400" b="1" dirty="0"/>
              <a:t>– </a:t>
            </a:r>
            <a:r>
              <a:rPr lang="ko-KR" altLang="en-US" sz="2400" b="1" dirty="0" smtClean="0"/>
              <a:t>자주 </a:t>
            </a:r>
            <a:r>
              <a:rPr lang="tr-TR" altLang="ko-KR" sz="2400" b="1" dirty="0"/>
              <a:t>	</a:t>
            </a:r>
            <a:r>
              <a:rPr lang="en-US" altLang="ko-KR" sz="2400" b="1" dirty="0"/>
              <a:t>– </a:t>
            </a:r>
            <a:r>
              <a:rPr lang="ko-KR" altLang="en-US" sz="2400" b="1" dirty="0" smtClean="0"/>
              <a:t>가끔 </a:t>
            </a:r>
            <a:r>
              <a:rPr lang="tr-TR" altLang="ko-KR" sz="2400" b="1" dirty="0"/>
              <a:t>	</a:t>
            </a:r>
            <a:r>
              <a:rPr lang="en-US" altLang="ko-KR" sz="2400" b="1" dirty="0"/>
              <a:t>– </a:t>
            </a:r>
            <a:r>
              <a:rPr lang="ko-KR" altLang="en-US" sz="2400" b="1" dirty="0" smtClean="0"/>
              <a:t>결코</a:t>
            </a:r>
            <a:endParaRPr lang="en-US" altLang="ko-KR" sz="2400" b="1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A90FF4D-43CB-4166-8D10-9261306CAA6E}"/>
              </a:ext>
            </a:extLst>
          </p:cNvPr>
          <p:cNvSpPr/>
          <p:nvPr/>
        </p:nvSpPr>
        <p:spPr>
          <a:xfrm>
            <a:off x="1829693" y="4599209"/>
            <a:ext cx="7176655" cy="1685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400" b="1" dirty="0"/>
              <a:t>엊그제</a:t>
            </a:r>
            <a:r>
              <a:rPr lang="en-US" altLang="ko-KR" sz="2400" b="1" dirty="0"/>
              <a:t>		–</a:t>
            </a:r>
            <a:r>
              <a:rPr lang="ko-KR" altLang="en-US" sz="2400" b="1" dirty="0"/>
              <a:t>어제 </a:t>
            </a:r>
            <a:r>
              <a:rPr lang="en-US" altLang="ko-KR" sz="2400" b="1" dirty="0"/>
              <a:t>		– </a:t>
            </a:r>
            <a:r>
              <a:rPr lang="ko-KR" altLang="en-US" sz="2400" b="1" dirty="0"/>
              <a:t>오늘 </a:t>
            </a:r>
            <a:r>
              <a:rPr lang="en-US" altLang="ko-KR" sz="2400" b="1" dirty="0"/>
              <a:t>		– </a:t>
            </a:r>
            <a:r>
              <a:rPr lang="ko-KR" altLang="en-US" sz="2400" b="1" dirty="0"/>
              <a:t>내일</a:t>
            </a:r>
            <a:r>
              <a:rPr lang="en-US" altLang="ko-KR" sz="2400" b="1" dirty="0"/>
              <a:t>		 – </a:t>
            </a:r>
            <a:r>
              <a:rPr lang="ko-KR" altLang="en-US" sz="2400" b="1" dirty="0"/>
              <a:t>모레</a:t>
            </a:r>
            <a:endParaRPr lang="en-US" altLang="ko-KR" sz="2400" b="1" dirty="0"/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2400" b="1" dirty="0"/>
              <a:t>		</a:t>
            </a:r>
            <a:r>
              <a:rPr lang="ko-KR" altLang="en-US" sz="2400" b="1" dirty="0"/>
              <a:t>지난 주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달</a:t>
            </a:r>
            <a:r>
              <a:rPr lang="en-US" altLang="ko-KR" sz="2400" b="1" dirty="0"/>
              <a:t>) 	– </a:t>
            </a:r>
            <a:r>
              <a:rPr lang="ko-KR" altLang="en-US" sz="2400" b="1" dirty="0"/>
              <a:t>이번 주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달</a:t>
            </a:r>
            <a:r>
              <a:rPr lang="en-US" altLang="ko-KR" sz="2400" b="1" dirty="0"/>
              <a:t>) 	– </a:t>
            </a:r>
            <a:r>
              <a:rPr lang="ko-KR" altLang="en-US" sz="2400" b="1" dirty="0"/>
              <a:t>다음 주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달</a:t>
            </a:r>
            <a:r>
              <a:rPr lang="en-US" altLang="ko-KR" sz="2400" b="1" dirty="0"/>
              <a:t>)</a:t>
            </a:r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2400" b="1" dirty="0"/>
              <a:t>		</a:t>
            </a:r>
            <a:r>
              <a:rPr lang="ko-KR" altLang="en-US" sz="2400" b="1" dirty="0"/>
              <a:t>작년 </a:t>
            </a:r>
            <a:r>
              <a:rPr lang="en-US" altLang="ko-KR" sz="2400" b="1" dirty="0"/>
              <a:t>		– </a:t>
            </a:r>
            <a:r>
              <a:rPr lang="ko-KR" altLang="en-US" sz="2400" b="1" dirty="0"/>
              <a:t>올해 </a:t>
            </a:r>
            <a:r>
              <a:rPr lang="en-US" altLang="ko-KR" sz="2400" b="1" dirty="0"/>
              <a:t>		– </a:t>
            </a:r>
            <a:r>
              <a:rPr lang="ko-KR" altLang="en-US" sz="2400" b="1" dirty="0"/>
              <a:t>내년</a:t>
            </a:r>
            <a:endParaRPr lang="en-US" sz="3200" b="1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22D7C061-E07C-4E33-90C3-8238F235835B}"/>
              </a:ext>
            </a:extLst>
          </p:cNvPr>
          <p:cNvSpPr/>
          <p:nvPr/>
        </p:nvSpPr>
        <p:spPr>
          <a:xfrm>
            <a:off x="3288144" y="1562794"/>
            <a:ext cx="5855856" cy="1131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400" dirty="0"/>
              <a:t>아침 </a:t>
            </a:r>
            <a:r>
              <a:rPr lang="tr-TR" altLang="ko-KR" sz="2400" dirty="0"/>
              <a:t>	</a:t>
            </a:r>
            <a:r>
              <a:rPr lang="en-US" altLang="ko-KR" sz="2400" dirty="0"/>
              <a:t>– 	</a:t>
            </a:r>
            <a:r>
              <a:rPr lang="ko-KR" altLang="en-US" sz="2400" dirty="0"/>
              <a:t>점심 </a:t>
            </a:r>
            <a:r>
              <a:rPr lang="tr-TR" altLang="ko-KR" sz="2400" dirty="0"/>
              <a:t>	</a:t>
            </a:r>
            <a:r>
              <a:rPr lang="en-US" altLang="ko-KR" sz="2400" dirty="0"/>
              <a:t>– 	</a:t>
            </a:r>
            <a:r>
              <a:rPr lang="ko-KR" altLang="en-US" sz="2400" dirty="0"/>
              <a:t>저녁 </a:t>
            </a:r>
            <a:r>
              <a:rPr lang="tr-TR" altLang="ko-KR" sz="2400" dirty="0"/>
              <a:t>	</a:t>
            </a:r>
            <a:r>
              <a:rPr lang="en-US" altLang="ko-KR" sz="2400" dirty="0"/>
              <a:t>– 	</a:t>
            </a:r>
            <a:r>
              <a:rPr lang="ko-KR" altLang="en-US" sz="2400" dirty="0"/>
              <a:t>새벽 </a:t>
            </a:r>
            <a:endParaRPr lang="en-US" altLang="ko-KR" sz="2400" dirty="0"/>
          </a:p>
          <a:p>
            <a:pPr marL="214313" indent="-2143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400" dirty="0"/>
              <a:t>낮 </a:t>
            </a:r>
            <a:r>
              <a:rPr lang="en-US" altLang="ko-KR" sz="2400" dirty="0"/>
              <a:t>/ </a:t>
            </a:r>
            <a:r>
              <a:rPr lang="ko-KR" altLang="en-US" sz="2400" dirty="0"/>
              <a:t>밤</a:t>
            </a:r>
            <a:r>
              <a:rPr lang="en-US" altLang="ko-KR" sz="2400" dirty="0"/>
              <a:t>					</a:t>
            </a:r>
            <a:r>
              <a:rPr lang="ko-KR" altLang="en-US" sz="2400" dirty="0"/>
              <a:t>오</a:t>
            </a:r>
            <a:r>
              <a:rPr lang="ko-KR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</a:t>
            </a:r>
            <a:r>
              <a:rPr lang="ko-KR" altLang="en-US" sz="2400" dirty="0"/>
              <a:t> </a:t>
            </a:r>
            <a:r>
              <a:rPr lang="en-US" altLang="ko-KR" sz="2400" dirty="0"/>
              <a:t>/ </a:t>
            </a:r>
            <a:r>
              <a:rPr lang="ko-KR" altLang="en-US" sz="2400" dirty="0"/>
              <a:t>오</a:t>
            </a:r>
            <a:r>
              <a:rPr lang="ko-KR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후</a:t>
            </a:r>
            <a:endParaRPr lang="en-US" altLang="ko-KR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935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요일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347" y="2114550"/>
            <a:ext cx="3405235" cy="3429000"/>
          </a:xfrm>
        </p:spPr>
        <p:txBody>
          <a:bodyPr>
            <a:normAutofit lnSpcReduction="10000"/>
          </a:bodyPr>
          <a:lstStyle/>
          <a:p>
            <a:r>
              <a:rPr lang="ko-KR" altLang="en-US" sz="2400" dirty="0"/>
              <a:t>일요일</a:t>
            </a:r>
            <a:r>
              <a:rPr lang="en-US" altLang="ko-KR" sz="2400" dirty="0"/>
              <a:t>	→ </a:t>
            </a:r>
            <a:r>
              <a:rPr lang="ko-KR" altLang="en-US" sz="2400" dirty="0"/>
              <a:t>日</a:t>
            </a:r>
            <a:endParaRPr lang="en-US" sz="2400" dirty="0"/>
          </a:p>
          <a:p>
            <a:r>
              <a:rPr lang="ko-KR" altLang="en-US" sz="2400" dirty="0"/>
              <a:t>월요일</a:t>
            </a:r>
            <a:r>
              <a:rPr lang="en-US" altLang="ko-KR" sz="2400" dirty="0"/>
              <a:t>	→ </a:t>
            </a:r>
            <a:r>
              <a:rPr lang="ko-KR" altLang="en-US" sz="2400" dirty="0"/>
              <a:t>月</a:t>
            </a:r>
            <a:endParaRPr lang="en-US" altLang="ko-KR" sz="2400" dirty="0"/>
          </a:p>
          <a:p>
            <a:r>
              <a:rPr lang="ko-KR" altLang="en-US" sz="2400" dirty="0"/>
              <a:t>화요일</a:t>
            </a:r>
            <a:r>
              <a:rPr lang="en-US" altLang="ko-KR" sz="2400" dirty="0"/>
              <a:t>	→ </a:t>
            </a:r>
            <a:r>
              <a:rPr lang="ko-KR" altLang="en-US" sz="2400" dirty="0"/>
              <a:t>火</a:t>
            </a:r>
            <a:endParaRPr lang="en-US" altLang="ko-KR" sz="2400" dirty="0"/>
          </a:p>
          <a:p>
            <a:r>
              <a:rPr lang="ko-KR" altLang="en-US" sz="2400" dirty="0"/>
              <a:t>수요일</a:t>
            </a:r>
            <a:r>
              <a:rPr lang="en-US" altLang="ko-KR" sz="2400" dirty="0"/>
              <a:t>	→ </a:t>
            </a:r>
            <a:r>
              <a:rPr lang="ko-KR" altLang="en-US" sz="2400" dirty="0"/>
              <a:t>水</a:t>
            </a:r>
            <a:endParaRPr lang="en-US" altLang="ko-KR" sz="2400" dirty="0"/>
          </a:p>
          <a:p>
            <a:r>
              <a:rPr lang="ko-KR" altLang="en-US" sz="2400" dirty="0"/>
              <a:t>목요일</a:t>
            </a:r>
            <a:r>
              <a:rPr lang="en-US" altLang="ko-KR" sz="2400" dirty="0"/>
              <a:t>	→ </a:t>
            </a:r>
            <a:r>
              <a:rPr lang="ko-KR" altLang="en-US" sz="2400" dirty="0"/>
              <a:t>木</a:t>
            </a:r>
            <a:endParaRPr lang="en-US" altLang="ko-KR" sz="2400" dirty="0"/>
          </a:p>
          <a:p>
            <a:r>
              <a:rPr lang="ko-KR" altLang="en-US" sz="2400" dirty="0"/>
              <a:t>금요일</a:t>
            </a:r>
            <a:r>
              <a:rPr lang="en-US" altLang="ko-KR" sz="2400" dirty="0"/>
              <a:t>	→ </a:t>
            </a:r>
            <a:r>
              <a:rPr lang="ko-KR" altLang="en-US" sz="2400" dirty="0"/>
              <a:t>金</a:t>
            </a:r>
            <a:endParaRPr lang="en-US" altLang="ko-KR" sz="2400" dirty="0"/>
          </a:p>
          <a:p>
            <a:r>
              <a:rPr lang="ko-KR" altLang="en-US" sz="2400" dirty="0"/>
              <a:t>토요일</a:t>
            </a:r>
            <a:r>
              <a:rPr lang="en-US" altLang="ko-KR" sz="2400" dirty="0"/>
              <a:t>	→ </a:t>
            </a:r>
            <a:r>
              <a:rPr lang="ko-KR" altLang="en-US" sz="2400" dirty="0"/>
              <a:t>土</a:t>
            </a:r>
            <a:endParaRPr lang="en-US" altLang="ko-KR" dirty="0"/>
          </a:p>
        </p:txBody>
      </p:sp>
      <p:sp>
        <p:nvSpPr>
          <p:cNvPr id="5" name="Metin kutusu 4"/>
          <p:cNvSpPr txBox="1"/>
          <p:nvPr/>
        </p:nvSpPr>
        <p:spPr>
          <a:xfrm>
            <a:off x="5053421" y="3232792"/>
            <a:ext cx="31630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/>
              <a:t>주말</a:t>
            </a:r>
            <a:r>
              <a:rPr lang="en-US" altLang="ko-KR" sz="2400" dirty="0"/>
              <a:t>	   /	</a:t>
            </a:r>
            <a:r>
              <a:rPr lang="ko-KR" altLang="en-US" sz="2400" dirty="0"/>
              <a:t>평일 </a:t>
            </a:r>
            <a:r>
              <a:rPr lang="en-US" altLang="ko-KR" sz="2400" dirty="0"/>
              <a:t>= </a:t>
            </a:r>
            <a:r>
              <a:rPr lang="ko-KR" altLang="en-US" sz="2400" dirty="0"/>
              <a:t>주중</a:t>
            </a:r>
            <a:endParaRPr lang="en-US" altLang="ko-KR" sz="2400" dirty="0"/>
          </a:p>
        </p:txBody>
      </p:sp>
    </p:spTree>
    <p:extLst>
      <p:ext uri="{BB962C8B-B14F-4D97-AF65-F5344CB8AC3E}">
        <p14:creationId xmlns:p14="http://schemas.microsoft.com/office/powerpoint/2010/main" val="2502964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월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ko-KR" altLang="en-US" sz="2400" dirty="0"/>
              <a:t>일월</a:t>
            </a:r>
            <a:r>
              <a:rPr lang="en-US" altLang="ko-KR" sz="2400" dirty="0"/>
              <a:t> → 1</a:t>
            </a:r>
          </a:p>
          <a:p>
            <a:r>
              <a:rPr lang="ko-KR" altLang="en-US" sz="2400" dirty="0"/>
              <a:t>이월 </a:t>
            </a:r>
            <a:r>
              <a:rPr lang="en-US" altLang="ko-KR" sz="2400" dirty="0"/>
              <a:t>→ 2</a:t>
            </a:r>
          </a:p>
          <a:p>
            <a:r>
              <a:rPr lang="ko-KR" altLang="en-US" sz="2400" dirty="0"/>
              <a:t>삼월</a:t>
            </a:r>
            <a:r>
              <a:rPr lang="en-US" altLang="ko-KR" sz="2400" dirty="0"/>
              <a:t> → 3</a:t>
            </a:r>
          </a:p>
          <a:p>
            <a:r>
              <a:rPr lang="ko-KR" altLang="en-US" sz="2400" dirty="0"/>
              <a:t>사월 </a:t>
            </a:r>
            <a:r>
              <a:rPr lang="en-US" altLang="ko-KR" sz="2400" dirty="0"/>
              <a:t>→ 4</a:t>
            </a:r>
          </a:p>
          <a:p>
            <a:r>
              <a:rPr lang="ko-KR" altLang="en-US" sz="2400" dirty="0"/>
              <a:t>오월</a:t>
            </a:r>
            <a:r>
              <a:rPr lang="en-US" altLang="ko-KR" sz="2400" dirty="0"/>
              <a:t> → 5</a:t>
            </a:r>
          </a:p>
          <a:p>
            <a:r>
              <a:rPr lang="ko-KR" altLang="en-US" sz="2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유</a:t>
            </a:r>
            <a:r>
              <a:rPr lang="ko-KR" altLang="en-US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월</a:t>
            </a:r>
            <a:r>
              <a:rPr lang="en-US" altLang="ko-KR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→ 6</a:t>
            </a:r>
          </a:p>
          <a:p>
            <a:endParaRPr lang="en-US" altLang="ko-KR" sz="2400" dirty="0"/>
          </a:p>
          <a:p>
            <a:r>
              <a:rPr lang="ko-KR" altLang="en-US" sz="2400" dirty="0"/>
              <a:t>칠월</a:t>
            </a:r>
            <a:r>
              <a:rPr lang="en-US" altLang="ko-KR" sz="2400" dirty="0"/>
              <a:t> → 7</a:t>
            </a:r>
          </a:p>
          <a:p>
            <a:r>
              <a:rPr lang="ko-KR" altLang="en-US" sz="2400" dirty="0"/>
              <a:t>팔월</a:t>
            </a:r>
            <a:r>
              <a:rPr lang="en-US" altLang="ko-KR" sz="2400" dirty="0"/>
              <a:t> → 8</a:t>
            </a:r>
          </a:p>
          <a:p>
            <a:r>
              <a:rPr lang="ko-KR" altLang="en-US" sz="2400" dirty="0"/>
              <a:t>구월</a:t>
            </a:r>
            <a:r>
              <a:rPr lang="en-US" altLang="ko-KR" sz="2400" dirty="0"/>
              <a:t> → 9</a:t>
            </a:r>
          </a:p>
          <a:p>
            <a:r>
              <a:rPr lang="ko-KR" altLang="en-US" sz="2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시</a:t>
            </a:r>
            <a:r>
              <a:rPr lang="ko-KR" altLang="en-US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월</a:t>
            </a:r>
            <a:r>
              <a:rPr lang="en-US" altLang="ko-KR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→ 10</a:t>
            </a:r>
          </a:p>
          <a:p>
            <a:r>
              <a:rPr lang="ko-KR" altLang="en-US" sz="2400" dirty="0"/>
              <a:t>십일월</a:t>
            </a:r>
            <a:r>
              <a:rPr lang="en-US" altLang="ko-KR" sz="2400" dirty="0"/>
              <a:t> → 11</a:t>
            </a:r>
          </a:p>
          <a:p>
            <a:r>
              <a:rPr lang="ko-KR" altLang="en-US" sz="2400" dirty="0"/>
              <a:t>십이월 </a:t>
            </a:r>
            <a:r>
              <a:rPr lang="en-US" altLang="ko-KR" sz="2400" dirty="0"/>
              <a:t>→ 12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881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87631" y="207818"/>
            <a:ext cx="7568738" cy="657745"/>
          </a:xfrm>
        </p:spPr>
        <p:txBody>
          <a:bodyPr>
            <a:normAutofit fontScale="90000"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한국의 공휴일</a:t>
            </a:r>
            <a:r>
              <a:rPr lang="en-US" altLang="ko-KR" dirty="0">
                <a:solidFill>
                  <a:srgbClr val="FFC000"/>
                </a:solidFill>
              </a:rPr>
              <a:t>, </a:t>
            </a:r>
            <a:r>
              <a:rPr lang="ko-KR" altLang="en-US" dirty="0">
                <a:solidFill>
                  <a:srgbClr val="FFC000"/>
                </a:solidFill>
              </a:rPr>
              <a:t>명절</a:t>
            </a:r>
            <a:r>
              <a:rPr lang="en-US" altLang="ko-KR" dirty="0">
                <a:solidFill>
                  <a:srgbClr val="FFC000"/>
                </a:solidFill>
              </a:rPr>
              <a:t>,</a:t>
            </a:r>
            <a:r>
              <a:rPr lang="ko-KR" altLang="en-US" dirty="0">
                <a:solidFill>
                  <a:srgbClr val="FFC000"/>
                </a:solidFill>
              </a:rPr>
              <a:t> 기념일 또 </a:t>
            </a:r>
            <a:r>
              <a:rPr lang="ko-KR" altLang="en-US" dirty="0" err="1">
                <a:solidFill>
                  <a:srgbClr val="FFC000"/>
                </a:solidFill>
              </a:rPr>
              <a:t>데이</a:t>
            </a:r>
            <a:r>
              <a:rPr lang="tr-TR" altLang="ko-KR" dirty="0">
                <a:solidFill>
                  <a:srgbClr val="FFC000"/>
                </a:solidFill>
              </a:rPr>
              <a:t> </a:t>
            </a:r>
            <a:r>
              <a:rPr lang="ko-KR" altLang="en-US" dirty="0">
                <a:solidFill>
                  <a:srgbClr val="FFC000"/>
                </a:solidFill>
              </a:rPr>
              <a:t>문화</a:t>
            </a:r>
            <a:r>
              <a:rPr lang="en-US" altLang="ko-KR" dirty="0">
                <a:solidFill>
                  <a:srgbClr val="FFC000"/>
                </a:solidFill>
              </a:rPr>
              <a:t>..1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615412" y="1291821"/>
            <a:ext cx="2211350" cy="5566178"/>
          </a:xfrm>
        </p:spPr>
        <p:txBody>
          <a:bodyPr numCol="1">
            <a:noAutofit/>
          </a:bodyPr>
          <a:lstStyle/>
          <a:p>
            <a:pPr marL="0" indent="0">
              <a:buNone/>
            </a:pPr>
            <a:r>
              <a:rPr lang="tr-TR" altLang="ko-KR" sz="1600" dirty="0">
                <a:solidFill>
                  <a:schemeClr val="tx1"/>
                </a:solidFill>
              </a:rPr>
              <a:t>Yılbaşı</a:t>
            </a:r>
            <a:endParaRPr lang="en-US" altLang="ko-KR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altLang="ko-KR" sz="1600" dirty="0">
                <a:solidFill>
                  <a:schemeClr val="tx1"/>
                </a:solidFill>
              </a:rPr>
              <a:t>Ay takvimine göre Yılbaşı</a:t>
            </a:r>
            <a:endParaRPr lang="en-US" altLang="ko-KR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altLang="ko-KR" sz="1600" dirty="0">
                <a:solidFill>
                  <a:schemeClr val="tx1"/>
                </a:solidFill>
              </a:rPr>
              <a:t>Bağımsızlık Hareketi</a:t>
            </a:r>
            <a:endParaRPr lang="en-US" altLang="ko-KR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altLang="ko-KR" sz="1600" dirty="0">
                <a:solidFill>
                  <a:schemeClr val="tx1"/>
                </a:solidFill>
              </a:rPr>
              <a:t>Çocuk Bayramı</a:t>
            </a:r>
            <a:endParaRPr lang="en-US" altLang="ko-KR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altLang="ko-KR" sz="1600" dirty="0">
                <a:solidFill>
                  <a:schemeClr val="tx1"/>
                </a:solidFill>
              </a:rPr>
              <a:t>Buda’nın Doğumu</a:t>
            </a:r>
            <a:endParaRPr lang="en-US" altLang="ko-KR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altLang="ko-KR" sz="1600" dirty="0">
                <a:solidFill>
                  <a:schemeClr val="tx1"/>
                </a:solidFill>
              </a:rPr>
              <a:t>Şehitler Günü</a:t>
            </a:r>
            <a:endParaRPr lang="en-US" altLang="ko-KR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altLang="ko-KR" sz="1600" dirty="0">
                <a:solidFill>
                  <a:schemeClr val="tx1"/>
                </a:solidFill>
              </a:rPr>
              <a:t>Bağımsızlık Günü</a:t>
            </a:r>
            <a:endParaRPr lang="en-US" altLang="ko-KR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altLang="ko-KR" sz="1600" dirty="0">
                <a:solidFill>
                  <a:schemeClr val="tx1"/>
                </a:solidFill>
              </a:rPr>
              <a:t>Hasat Bayramı</a:t>
            </a:r>
            <a:endParaRPr lang="en-US" altLang="ko-KR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altLang="ko-KR" sz="1600" dirty="0">
                <a:solidFill>
                  <a:schemeClr val="tx1"/>
                </a:solidFill>
              </a:rPr>
              <a:t>Kuruluş Günü</a:t>
            </a:r>
            <a:endParaRPr lang="en-US" altLang="ko-KR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altLang="ko-KR" sz="1600" dirty="0" err="1">
                <a:solidFill>
                  <a:schemeClr val="tx1"/>
                </a:solidFill>
              </a:rPr>
              <a:t>Hangıl</a:t>
            </a:r>
            <a:r>
              <a:rPr lang="tr-TR" altLang="ko-KR" sz="1600" dirty="0">
                <a:solidFill>
                  <a:schemeClr val="tx1"/>
                </a:solidFill>
              </a:rPr>
              <a:t> Günü</a:t>
            </a:r>
            <a:endParaRPr lang="en-US" altLang="ko-KR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altLang="ko-KR" sz="1600" dirty="0">
                <a:solidFill>
                  <a:schemeClr val="tx1"/>
                </a:solidFill>
              </a:rPr>
              <a:t>Noel</a:t>
            </a:r>
            <a:endParaRPr lang="en-US" altLang="ko-KR" sz="1600" dirty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0" y="1291820"/>
            <a:ext cx="5615412" cy="5566179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ko-KR" altLang="en-US" sz="1600" dirty="0"/>
              <a:t>달력 </a:t>
            </a:r>
            <a:r>
              <a:rPr lang="en-US" altLang="ko-KR" sz="1600" dirty="0"/>
              <a:t>1</a:t>
            </a:r>
            <a:r>
              <a:rPr lang="ko-KR" altLang="en-US" sz="1600" dirty="0"/>
              <a:t>월 </a:t>
            </a:r>
            <a:r>
              <a:rPr lang="en-US" altLang="ko-KR" sz="1600" dirty="0"/>
              <a:t>01</a:t>
            </a:r>
            <a:r>
              <a:rPr lang="ko-KR" altLang="en-US" sz="1600" dirty="0"/>
              <a:t>일</a:t>
            </a:r>
            <a:r>
              <a:rPr lang="en-US" altLang="ko-KR" sz="1600" dirty="0"/>
              <a:t>	– 	</a:t>
            </a:r>
            <a:r>
              <a:rPr lang="ko-KR" altLang="en-US" sz="1600" dirty="0">
                <a:solidFill>
                  <a:schemeClr val="tx1"/>
                </a:solidFill>
              </a:rPr>
              <a:t>새해</a:t>
            </a:r>
            <a:r>
              <a:rPr lang="en-US" altLang="ko-KR" sz="1600" dirty="0">
                <a:solidFill>
                  <a:schemeClr val="tx1"/>
                </a:solidFill>
              </a:rPr>
              <a:t>		-</a:t>
            </a:r>
          </a:p>
          <a:p>
            <a:pPr>
              <a:lnSpc>
                <a:spcPct val="100000"/>
              </a:lnSpc>
            </a:pPr>
            <a:r>
              <a:rPr lang="ko-KR" altLang="en-US" sz="1600" dirty="0">
                <a:solidFill>
                  <a:srgbClr val="FF0000"/>
                </a:solidFill>
              </a:rPr>
              <a:t>음력</a:t>
            </a:r>
            <a:r>
              <a:rPr lang="ko-KR" altLang="en-US" sz="1600" dirty="0"/>
              <a:t> </a:t>
            </a:r>
            <a:r>
              <a:rPr lang="en-US" altLang="ko-KR" sz="1600" dirty="0"/>
              <a:t>1</a:t>
            </a:r>
            <a:r>
              <a:rPr lang="ko-KR" altLang="en-US" sz="1600" dirty="0"/>
              <a:t>월 </a:t>
            </a:r>
            <a:r>
              <a:rPr lang="en-US" altLang="ko-KR" sz="1600" dirty="0"/>
              <a:t>01</a:t>
            </a:r>
            <a:r>
              <a:rPr lang="ko-KR" altLang="en-US" sz="1600" dirty="0"/>
              <a:t>일 </a:t>
            </a:r>
            <a:r>
              <a:rPr lang="en-US" altLang="ko-KR" sz="1600" dirty="0"/>
              <a:t>	–	</a:t>
            </a:r>
            <a:r>
              <a:rPr lang="ko-KR" altLang="en-US" sz="1600" dirty="0">
                <a:solidFill>
                  <a:schemeClr val="tx1"/>
                </a:solidFill>
              </a:rPr>
              <a:t>설날</a:t>
            </a:r>
            <a:r>
              <a:rPr lang="en-US" altLang="ko-KR" sz="1600" dirty="0">
                <a:solidFill>
                  <a:schemeClr val="tx1"/>
                </a:solidFill>
              </a:rPr>
              <a:t>		-</a:t>
            </a:r>
          </a:p>
          <a:p>
            <a:pPr>
              <a:lnSpc>
                <a:spcPct val="100000"/>
              </a:lnSpc>
            </a:pPr>
            <a:r>
              <a:rPr lang="ko-KR" altLang="en-US" sz="1600" dirty="0"/>
              <a:t>달력 </a:t>
            </a:r>
            <a:r>
              <a:rPr lang="en-US" altLang="ko-KR" sz="1600" dirty="0"/>
              <a:t>3</a:t>
            </a:r>
            <a:r>
              <a:rPr lang="ko-KR" altLang="en-US" sz="1600" dirty="0"/>
              <a:t>월 </a:t>
            </a:r>
            <a:r>
              <a:rPr lang="en-US" altLang="ko-KR" sz="1600" dirty="0"/>
              <a:t>01</a:t>
            </a:r>
            <a:r>
              <a:rPr lang="ko-KR" altLang="en-US" sz="1600" dirty="0"/>
              <a:t>일</a:t>
            </a:r>
            <a:r>
              <a:rPr lang="en-US" altLang="ko-KR" sz="1600" dirty="0"/>
              <a:t>	–	</a:t>
            </a:r>
            <a:r>
              <a:rPr lang="ko-KR" altLang="en-US" sz="1600" dirty="0">
                <a:solidFill>
                  <a:schemeClr val="tx1"/>
                </a:solidFill>
              </a:rPr>
              <a:t>삼일절</a:t>
            </a:r>
            <a:r>
              <a:rPr lang="tr-TR" altLang="ko-KR" sz="1600" dirty="0">
                <a:solidFill>
                  <a:schemeClr val="tx1"/>
                </a:solidFill>
              </a:rPr>
              <a:t>	</a:t>
            </a:r>
            <a:r>
              <a:rPr lang="en-US" altLang="ko-KR" sz="1600" dirty="0">
                <a:solidFill>
                  <a:schemeClr val="tx1"/>
                </a:solidFill>
              </a:rPr>
              <a:t>	-</a:t>
            </a:r>
          </a:p>
          <a:p>
            <a:pPr>
              <a:lnSpc>
                <a:spcPct val="100000"/>
              </a:lnSpc>
            </a:pPr>
            <a:r>
              <a:rPr lang="ko-KR" altLang="en-US" sz="1600" dirty="0"/>
              <a:t>달력 </a:t>
            </a:r>
            <a:r>
              <a:rPr lang="en-US" altLang="ko-KR" sz="1600" dirty="0"/>
              <a:t>5</a:t>
            </a:r>
            <a:r>
              <a:rPr lang="ko-KR" altLang="en-US" sz="1600" dirty="0"/>
              <a:t>월 </a:t>
            </a:r>
            <a:r>
              <a:rPr lang="en-US" altLang="ko-KR" sz="1600" dirty="0"/>
              <a:t>05</a:t>
            </a:r>
            <a:r>
              <a:rPr lang="ko-KR" altLang="en-US" sz="1600" dirty="0"/>
              <a:t>일</a:t>
            </a:r>
            <a:r>
              <a:rPr lang="en-US" altLang="ko-KR" sz="1600" dirty="0"/>
              <a:t>	–	</a:t>
            </a:r>
            <a:r>
              <a:rPr lang="ko-KR" altLang="en-US" sz="1600" dirty="0">
                <a:solidFill>
                  <a:schemeClr val="tx1"/>
                </a:solidFill>
              </a:rPr>
              <a:t>어린이날</a:t>
            </a:r>
            <a:r>
              <a:rPr lang="en-US" altLang="ko-KR" sz="1600" dirty="0">
                <a:solidFill>
                  <a:schemeClr val="tx1"/>
                </a:solidFill>
              </a:rPr>
              <a:t>	-	</a:t>
            </a:r>
          </a:p>
          <a:p>
            <a:pPr>
              <a:lnSpc>
                <a:spcPct val="100000"/>
              </a:lnSpc>
            </a:pPr>
            <a:r>
              <a:rPr lang="ko-KR" altLang="en-US" sz="1600" dirty="0">
                <a:solidFill>
                  <a:srgbClr val="FF0000"/>
                </a:solidFill>
              </a:rPr>
              <a:t>음력</a:t>
            </a:r>
            <a:r>
              <a:rPr lang="ko-KR" altLang="en-US" sz="1600" dirty="0"/>
              <a:t> </a:t>
            </a:r>
            <a:r>
              <a:rPr lang="en-US" altLang="ko-KR" sz="1600" dirty="0"/>
              <a:t>4</a:t>
            </a:r>
            <a:r>
              <a:rPr lang="ko-KR" altLang="en-US" sz="1600" dirty="0"/>
              <a:t>월 </a:t>
            </a:r>
            <a:r>
              <a:rPr lang="en-US" altLang="ko-KR" sz="1600" dirty="0"/>
              <a:t>08</a:t>
            </a:r>
            <a:r>
              <a:rPr lang="ko-KR" altLang="en-US" sz="1600" dirty="0"/>
              <a:t>일</a:t>
            </a:r>
            <a:r>
              <a:rPr lang="en-US" altLang="ko-KR" sz="1600" dirty="0"/>
              <a:t>	</a:t>
            </a:r>
            <a:r>
              <a:rPr lang="en-US" altLang="ko-KR" sz="1600" dirty="0">
                <a:solidFill>
                  <a:schemeClr val="tx1"/>
                </a:solidFill>
              </a:rPr>
              <a:t>–</a:t>
            </a:r>
            <a:r>
              <a:rPr lang="en-US" altLang="ko-KR" sz="1600" dirty="0"/>
              <a:t>	</a:t>
            </a:r>
            <a:r>
              <a:rPr lang="ko-KR" altLang="en-US" sz="1600" dirty="0">
                <a:solidFill>
                  <a:schemeClr val="tx1"/>
                </a:solidFill>
              </a:rPr>
              <a:t>부처님 오신 날</a:t>
            </a:r>
            <a:r>
              <a:rPr lang="en-US" altLang="ko-KR" sz="1600" dirty="0">
                <a:solidFill>
                  <a:schemeClr val="tx1"/>
                </a:solidFill>
              </a:rPr>
              <a:t>	-</a:t>
            </a:r>
          </a:p>
          <a:p>
            <a:pPr>
              <a:lnSpc>
                <a:spcPct val="100000"/>
              </a:lnSpc>
            </a:pPr>
            <a:r>
              <a:rPr lang="ko-KR" altLang="en-US" sz="1600" dirty="0"/>
              <a:t>달력 </a:t>
            </a:r>
            <a:r>
              <a:rPr lang="en-US" altLang="ko-KR" sz="1600" dirty="0"/>
              <a:t>6</a:t>
            </a:r>
            <a:r>
              <a:rPr lang="ko-KR" altLang="en-US" sz="1600" dirty="0"/>
              <a:t>월 </a:t>
            </a:r>
            <a:r>
              <a:rPr lang="en-US" altLang="ko-KR" sz="1600" dirty="0"/>
              <a:t>06</a:t>
            </a:r>
            <a:r>
              <a:rPr lang="ko-KR" altLang="en-US" sz="1600" dirty="0"/>
              <a:t>일</a:t>
            </a:r>
            <a:r>
              <a:rPr lang="en-US" altLang="ko-KR" sz="1600" dirty="0"/>
              <a:t>	</a:t>
            </a:r>
            <a:r>
              <a:rPr lang="en-US" altLang="ko-KR" sz="1600" dirty="0">
                <a:solidFill>
                  <a:schemeClr val="tx1"/>
                </a:solidFill>
              </a:rPr>
              <a:t>–</a:t>
            </a:r>
            <a:r>
              <a:rPr lang="en-US" altLang="ko-KR" sz="1600" dirty="0"/>
              <a:t>	</a:t>
            </a:r>
            <a:r>
              <a:rPr lang="ko-KR" altLang="en-US" sz="1600" dirty="0">
                <a:solidFill>
                  <a:schemeClr val="tx1"/>
                </a:solidFill>
              </a:rPr>
              <a:t>현충일</a:t>
            </a:r>
            <a:r>
              <a:rPr lang="en-US" altLang="ko-KR" sz="1600" dirty="0">
                <a:solidFill>
                  <a:schemeClr val="tx1"/>
                </a:solidFill>
              </a:rPr>
              <a:t>	</a:t>
            </a:r>
            <a:r>
              <a:rPr lang="tr-TR" altLang="ko-KR" sz="1600" dirty="0">
                <a:solidFill>
                  <a:schemeClr val="tx1"/>
                </a:solidFill>
              </a:rPr>
              <a:t>	</a:t>
            </a:r>
            <a:r>
              <a:rPr lang="en-US" altLang="ko-KR" sz="1600" dirty="0">
                <a:solidFill>
                  <a:schemeClr val="tx1"/>
                </a:solidFill>
              </a:rPr>
              <a:t>-</a:t>
            </a:r>
          </a:p>
          <a:p>
            <a:pPr>
              <a:lnSpc>
                <a:spcPct val="100000"/>
              </a:lnSpc>
            </a:pPr>
            <a:r>
              <a:rPr lang="ko-KR" altLang="en-US" sz="1600" dirty="0"/>
              <a:t>달력 </a:t>
            </a:r>
            <a:r>
              <a:rPr lang="en-US" altLang="ko-KR" sz="1600" dirty="0"/>
              <a:t>8</a:t>
            </a:r>
            <a:r>
              <a:rPr lang="ko-KR" altLang="en-US" sz="1600" dirty="0"/>
              <a:t>월 </a:t>
            </a:r>
            <a:r>
              <a:rPr lang="en-US" altLang="ko-KR" sz="1600" dirty="0"/>
              <a:t>15</a:t>
            </a:r>
            <a:r>
              <a:rPr lang="ko-KR" altLang="en-US" sz="1600" dirty="0"/>
              <a:t>일</a:t>
            </a:r>
            <a:r>
              <a:rPr lang="en-US" altLang="ko-KR" sz="1600" dirty="0"/>
              <a:t>	–	</a:t>
            </a:r>
            <a:r>
              <a:rPr lang="ko-KR" altLang="en-US" sz="1600" dirty="0">
                <a:solidFill>
                  <a:schemeClr val="tx1"/>
                </a:solidFill>
              </a:rPr>
              <a:t>광복절</a:t>
            </a:r>
            <a:r>
              <a:rPr lang="en-US" altLang="ko-KR" sz="1600" dirty="0">
                <a:solidFill>
                  <a:schemeClr val="tx1"/>
                </a:solidFill>
              </a:rPr>
              <a:t>		-</a:t>
            </a:r>
          </a:p>
          <a:p>
            <a:pPr>
              <a:lnSpc>
                <a:spcPct val="100000"/>
              </a:lnSpc>
            </a:pPr>
            <a:r>
              <a:rPr lang="ko-KR" altLang="en-US" sz="1600" dirty="0">
                <a:solidFill>
                  <a:srgbClr val="FF0000"/>
                </a:solidFill>
              </a:rPr>
              <a:t>음력</a:t>
            </a:r>
            <a:r>
              <a:rPr lang="ko-KR" altLang="en-US" sz="1600" dirty="0"/>
              <a:t> </a:t>
            </a:r>
            <a:r>
              <a:rPr lang="en-US" altLang="ko-KR" sz="1600" dirty="0"/>
              <a:t>8</a:t>
            </a:r>
            <a:r>
              <a:rPr lang="ko-KR" altLang="en-US" sz="1600" dirty="0"/>
              <a:t>월 </a:t>
            </a:r>
            <a:r>
              <a:rPr lang="en-US" altLang="ko-KR" sz="1600" dirty="0"/>
              <a:t>15</a:t>
            </a:r>
            <a:r>
              <a:rPr lang="ko-KR" altLang="en-US" sz="1600" dirty="0"/>
              <a:t>일</a:t>
            </a:r>
            <a:r>
              <a:rPr lang="en-US" altLang="ko-KR" sz="1600" dirty="0"/>
              <a:t>	–	</a:t>
            </a:r>
            <a:r>
              <a:rPr lang="ko-KR" altLang="en-US" sz="1600" dirty="0">
                <a:solidFill>
                  <a:schemeClr val="tx1"/>
                </a:solidFill>
              </a:rPr>
              <a:t>추석</a:t>
            </a:r>
            <a:r>
              <a:rPr lang="en-US" altLang="ko-KR" sz="1600" dirty="0">
                <a:solidFill>
                  <a:schemeClr val="tx1"/>
                </a:solidFill>
              </a:rPr>
              <a:t>		-</a:t>
            </a:r>
          </a:p>
          <a:p>
            <a:pPr>
              <a:lnSpc>
                <a:spcPct val="100000"/>
              </a:lnSpc>
            </a:pPr>
            <a:r>
              <a:rPr lang="ko-KR" altLang="en-US" sz="1600" dirty="0"/>
              <a:t>달력 </a:t>
            </a:r>
            <a:r>
              <a:rPr lang="en-US" altLang="ko-KR" sz="1600" dirty="0"/>
              <a:t>9</a:t>
            </a:r>
            <a:r>
              <a:rPr lang="ko-KR" altLang="en-US" sz="1600" dirty="0"/>
              <a:t>월 </a:t>
            </a:r>
            <a:r>
              <a:rPr lang="en-US" altLang="ko-KR" sz="1600" dirty="0"/>
              <a:t>03</a:t>
            </a:r>
            <a:r>
              <a:rPr lang="ko-KR" altLang="en-US" sz="1600" dirty="0"/>
              <a:t>일</a:t>
            </a:r>
            <a:r>
              <a:rPr lang="en-US" altLang="ko-KR" sz="1600" dirty="0"/>
              <a:t>	</a:t>
            </a:r>
            <a:r>
              <a:rPr lang="en-US" altLang="ko-KR" sz="1600" dirty="0">
                <a:solidFill>
                  <a:schemeClr val="tx1"/>
                </a:solidFill>
              </a:rPr>
              <a:t>–</a:t>
            </a:r>
            <a:r>
              <a:rPr lang="en-US" altLang="ko-KR" sz="1600" dirty="0"/>
              <a:t>	</a:t>
            </a:r>
            <a:r>
              <a:rPr lang="ko-KR" altLang="en-US" sz="1600" dirty="0">
                <a:solidFill>
                  <a:schemeClr val="tx1"/>
                </a:solidFill>
              </a:rPr>
              <a:t>개천절</a:t>
            </a:r>
            <a:r>
              <a:rPr lang="en-US" altLang="ko-KR" sz="1600" dirty="0">
                <a:solidFill>
                  <a:schemeClr val="tx1"/>
                </a:solidFill>
              </a:rPr>
              <a:t>		-</a:t>
            </a:r>
          </a:p>
          <a:p>
            <a:pPr>
              <a:lnSpc>
                <a:spcPct val="100000"/>
              </a:lnSpc>
            </a:pPr>
            <a:r>
              <a:rPr lang="ko-KR" altLang="en-US" sz="1600" dirty="0"/>
              <a:t>달력 </a:t>
            </a:r>
            <a:r>
              <a:rPr lang="en-US" altLang="ko-KR" sz="1600" dirty="0"/>
              <a:t>9</a:t>
            </a:r>
            <a:r>
              <a:rPr lang="ko-KR" altLang="en-US" sz="1600" dirty="0"/>
              <a:t>월 </a:t>
            </a:r>
            <a:r>
              <a:rPr lang="en-US" altLang="ko-KR" sz="1600" dirty="0"/>
              <a:t>09</a:t>
            </a:r>
            <a:r>
              <a:rPr lang="ko-KR" altLang="en-US" sz="1600" dirty="0"/>
              <a:t>일</a:t>
            </a:r>
            <a:r>
              <a:rPr lang="en-US" altLang="ko-KR" sz="1600" dirty="0"/>
              <a:t>	–	</a:t>
            </a:r>
            <a:r>
              <a:rPr lang="ko-KR" altLang="en-US" sz="1600" dirty="0">
                <a:solidFill>
                  <a:schemeClr val="tx1"/>
                </a:solidFill>
              </a:rPr>
              <a:t>한글날</a:t>
            </a:r>
            <a:r>
              <a:rPr lang="en-US" altLang="ko-KR" sz="1600" dirty="0">
                <a:solidFill>
                  <a:schemeClr val="tx1"/>
                </a:solidFill>
              </a:rPr>
              <a:t>		-</a:t>
            </a:r>
          </a:p>
          <a:p>
            <a:pPr>
              <a:lnSpc>
                <a:spcPct val="100000"/>
              </a:lnSpc>
            </a:pPr>
            <a:r>
              <a:rPr lang="ko-KR" altLang="en-US" sz="1600" dirty="0"/>
              <a:t>달력 </a:t>
            </a:r>
            <a:r>
              <a:rPr lang="en-US" altLang="ko-KR" sz="1600" dirty="0"/>
              <a:t>12</a:t>
            </a:r>
            <a:r>
              <a:rPr lang="ko-KR" altLang="en-US" sz="1600" dirty="0"/>
              <a:t>월 </a:t>
            </a:r>
            <a:r>
              <a:rPr lang="en-US" altLang="ko-KR" sz="1600" dirty="0"/>
              <a:t>25</a:t>
            </a:r>
            <a:r>
              <a:rPr lang="ko-KR" altLang="en-US" sz="1600" dirty="0"/>
              <a:t>일</a:t>
            </a:r>
            <a:r>
              <a:rPr lang="en-US" altLang="ko-KR" sz="1600" dirty="0"/>
              <a:t>	–	</a:t>
            </a:r>
            <a:r>
              <a:rPr lang="ko-KR" altLang="en-US" sz="1600" dirty="0">
                <a:solidFill>
                  <a:schemeClr val="tx1"/>
                </a:solidFill>
              </a:rPr>
              <a:t>크리스마스</a:t>
            </a:r>
            <a:r>
              <a:rPr lang="en-US" altLang="ko-KR" sz="1600" dirty="0">
                <a:solidFill>
                  <a:schemeClr val="tx1"/>
                </a:solidFill>
              </a:rPr>
              <a:t>		-	</a:t>
            </a:r>
          </a:p>
          <a:p>
            <a:pPr>
              <a:lnSpc>
                <a:spcPct val="100000"/>
              </a:lnSpc>
            </a:pPr>
            <a:endParaRPr lang="en-US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46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D55D06B-74B6-4818-A703-6C841CADA410}">
  <we:reference id="wa104178141" version="3.9.11.1" store="tr-TR" storeType="OMEX"/>
  <we:alternateReferences>
    <we:reference id="WA104178141" version="3.9.11.1" store="WA10417814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762</TotalTime>
  <Words>773</Words>
  <Application>Microsoft Office PowerPoint</Application>
  <PresentationFormat>Ekran Gösterisi (4:3)</PresentationFormat>
  <Paragraphs>100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맑은 고딕</vt:lpstr>
      <vt:lpstr>Arial</vt:lpstr>
      <vt:lpstr>Calibri</vt:lpstr>
      <vt:lpstr>Calibri Light</vt:lpstr>
      <vt:lpstr>Franklin Gothic Book</vt:lpstr>
      <vt:lpstr>Geçmişe bakış</vt:lpstr>
      <vt:lpstr>제2과</vt:lpstr>
      <vt:lpstr>대화 &amp; 이야기 1</vt:lpstr>
      <vt:lpstr>대화 &amp; 이야기 2</vt:lpstr>
      <vt:lpstr>대화 &amp; 이야기 3</vt:lpstr>
      <vt:lpstr>시간</vt:lpstr>
      <vt:lpstr>시간 부사  → 언제?</vt:lpstr>
      <vt:lpstr>요일</vt:lpstr>
      <vt:lpstr>월</vt:lpstr>
      <vt:lpstr>한국의 공휴일, 명절, 기념일 또 데이 문화..1</vt:lpstr>
      <vt:lpstr>한국의 공휴일, 명절, 기념일 또 데이 문화..2</vt:lpstr>
      <vt:lpstr>9:00 학교 12:30 점심시간 14:45 한국어 수업 18:30 기숙사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제7과</dc:title>
  <dc:creator>Oktay Gökhan BANBAL</dc:creator>
  <cp:lastModifiedBy>Oktay Gökhan BANBAL</cp:lastModifiedBy>
  <cp:revision>65</cp:revision>
  <dcterms:created xsi:type="dcterms:W3CDTF">2018-02-26T07:10:40Z</dcterms:created>
  <dcterms:modified xsi:type="dcterms:W3CDTF">2020-05-03T12:22:13Z</dcterms:modified>
</cp:coreProperties>
</file>