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F0A52-0E3C-4317-AB56-63A0D5A57F34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3C48C-3441-4D15-8919-625F930700A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F56BAA8-54ED-F140-AF93-786E99A209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943" y="228601"/>
            <a:ext cx="4014989" cy="6492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0C52C1-6966-684C-92F9-9D082C1D05C5}"/>
              </a:ext>
            </a:extLst>
          </p:cNvPr>
          <p:cNvSpPr txBox="1"/>
          <p:nvPr/>
        </p:nvSpPr>
        <p:spPr>
          <a:xfrm>
            <a:off x="5270863" y="1972808"/>
            <a:ext cx="2983509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sz="2000" dirty="0"/>
              <a:t>Normal beyin 18F-FDG PET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0551B2-1F17-B04F-872E-DC4A9E0735F5}"/>
              </a:ext>
            </a:extLst>
          </p:cNvPr>
          <p:cNvSpPr txBox="1"/>
          <p:nvPr/>
        </p:nvSpPr>
        <p:spPr>
          <a:xfrm>
            <a:off x="4908369" y="3618413"/>
            <a:ext cx="3321231" cy="203132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Beyin PET için en yaygın iki </a:t>
            </a:r>
            <a:r>
              <a:rPr lang="tr-TR" dirty="0" err="1"/>
              <a:t>endikasyon</a:t>
            </a:r>
            <a:r>
              <a:rPr lang="tr-TR" dirty="0"/>
              <a:t> başta Alzheimer Hastalığı olmak üzere </a:t>
            </a:r>
            <a:r>
              <a:rPr lang="tr-TR" dirty="0" err="1"/>
              <a:t>demansların</a:t>
            </a:r>
            <a:endParaRPr lang="tr-TR" dirty="0"/>
          </a:p>
          <a:p>
            <a:r>
              <a:rPr lang="tr-TR" dirty="0"/>
              <a:t>ayırıcı tanısı ve cerrahi planlanan hastalarda epileptik odağın saptanmadır.</a:t>
            </a:r>
          </a:p>
        </p:txBody>
      </p:sp>
    </p:spTree>
    <p:extLst>
      <p:ext uri="{BB962C8B-B14F-4D97-AF65-F5344CB8AC3E}">
        <p14:creationId xmlns="" xmlns:p14="http://schemas.microsoft.com/office/powerpoint/2010/main" val="3061721308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842B1F-BC35-A047-BE20-11896DAEF3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07" y="766650"/>
            <a:ext cx="3695637" cy="3073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0479E7-BB5A-D84A-ABB6-0355C7D619B0}"/>
              </a:ext>
            </a:extLst>
          </p:cNvPr>
          <p:cNvSpPr txBox="1"/>
          <p:nvPr/>
        </p:nvSpPr>
        <p:spPr>
          <a:xfrm>
            <a:off x="1871254" y="4859383"/>
            <a:ext cx="197945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/>
              <a:t>Alzheimer Hastalığı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174089-9E54-D94F-B37B-E0FEC02B16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7435" y="289169"/>
            <a:ext cx="3047005" cy="4754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1E2981-7D14-E64C-AF44-A483A04CBD8D}"/>
              </a:ext>
            </a:extLst>
          </p:cNvPr>
          <p:cNvSpPr txBox="1"/>
          <p:nvPr/>
        </p:nvSpPr>
        <p:spPr>
          <a:xfrm>
            <a:off x="6516216" y="5517232"/>
            <a:ext cx="150611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/>
              <a:t>Epileptik odak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83DC47-809B-D84C-AAA3-942755AD9726}"/>
              </a:ext>
            </a:extLst>
          </p:cNvPr>
          <p:cNvSpPr txBox="1"/>
          <p:nvPr/>
        </p:nvSpPr>
        <p:spPr>
          <a:xfrm>
            <a:off x="395536" y="5517232"/>
            <a:ext cx="573105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dirty="0" err="1"/>
              <a:t>Bilateral</a:t>
            </a:r>
            <a:r>
              <a:rPr lang="tr-TR" dirty="0"/>
              <a:t> </a:t>
            </a:r>
            <a:r>
              <a:rPr lang="tr-TR" dirty="0" err="1"/>
              <a:t>temporopariyetal</a:t>
            </a:r>
            <a:r>
              <a:rPr lang="tr-TR" dirty="0"/>
              <a:t> </a:t>
            </a:r>
            <a:r>
              <a:rPr lang="tr-TR" dirty="0" err="1"/>
              <a:t>hipometabolizma</a:t>
            </a:r>
            <a:r>
              <a:rPr lang="tr-TR" dirty="0"/>
              <a:t> tipik bulgudur.</a:t>
            </a:r>
          </a:p>
        </p:txBody>
      </p:sp>
    </p:spTree>
    <p:extLst>
      <p:ext uri="{BB962C8B-B14F-4D97-AF65-F5344CB8AC3E}">
        <p14:creationId xmlns="" xmlns:p14="http://schemas.microsoft.com/office/powerpoint/2010/main" val="325597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FDED15-42CF-DA43-8EF3-A9DB4B0A2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004" y="2869234"/>
            <a:ext cx="1806437" cy="1046784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tr-TR" sz="2000" dirty="0"/>
              <a:t>Alzheimer hastalığı</a:t>
            </a:r>
          </a:p>
          <a:p>
            <a:r>
              <a:rPr lang="tr-TR" sz="2000" dirty="0" err="1"/>
              <a:t>Amiloid</a:t>
            </a:r>
            <a:r>
              <a:rPr lang="tr-TR" sz="2000" dirty="0"/>
              <a:t> plak görüntüleme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B73F4D-BC90-924F-8C0C-C28073DA36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046" y="1601236"/>
            <a:ext cx="5943600" cy="3238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823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8E9E93-7C16-374A-9527-6C58EED55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0" y="1119946"/>
            <a:ext cx="2601568" cy="947392"/>
          </a:xfrm>
        </p:spPr>
        <p:txBody>
          <a:bodyPr>
            <a:normAutofit fontScale="55000" lnSpcReduction="20000"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Dopaminerjik</a:t>
            </a:r>
            <a:r>
              <a:rPr lang="tr-TR" dirty="0">
                <a:solidFill>
                  <a:srgbClr val="FF0000"/>
                </a:solidFill>
              </a:rPr>
              <a:t> sistemin SPECT ve PET ile görüntülenmesi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4FF0DC-BBD4-784B-8346-01A9AD48BD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480" y="0"/>
            <a:ext cx="22613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034F3B-BB8B-D54F-A3B2-1206E52B29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50" y="2913269"/>
            <a:ext cx="6191250" cy="309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1D343E-B0D4-5D46-ACEB-2734C59309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2779" y="69850"/>
            <a:ext cx="2146639" cy="27312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902994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Ekran Gösterisi (4:3)</PresentationFormat>
  <Paragraphs>9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Slayt 1</vt:lpstr>
      <vt:lpstr>Slayt 2</vt:lpstr>
      <vt:lpstr>Slayt 3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2</cp:revision>
  <dcterms:created xsi:type="dcterms:W3CDTF">2020-08-18T08:38:13Z</dcterms:created>
  <dcterms:modified xsi:type="dcterms:W3CDTF">2020-08-18T08:52:48Z</dcterms:modified>
</cp:coreProperties>
</file>