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84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2" r:id="rId2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6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822DBC-B5BA-49E8-ADCB-E7A353A8281D}" type="doc">
      <dgm:prSet loTypeId="urn:microsoft.com/office/officeart/2009/3/layout/StepUpProcess" loCatId="process" qsTypeId="urn:microsoft.com/office/officeart/2005/8/quickstyle/3d5" qsCatId="3D" csTypeId="urn:microsoft.com/office/officeart/2005/8/colors/colorful1#5" csCatId="colorful" phldr="1"/>
      <dgm:spPr/>
      <dgm:t>
        <a:bodyPr/>
        <a:lstStyle/>
        <a:p>
          <a:endParaRPr lang="tr-TR"/>
        </a:p>
      </dgm:t>
    </dgm:pt>
    <dgm:pt modelId="{9EECD5A6-C50A-4BE6-B815-1F6FCB97692D}">
      <dgm:prSet phldrT="[Metin]"/>
      <dgm:spPr/>
      <dgm:t>
        <a:bodyPr/>
        <a:lstStyle/>
        <a:p>
          <a:r>
            <a:rPr lang="tr-TR" dirty="0" smtClean="0"/>
            <a:t>Hz. Ebu Bekir</a:t>
          </a:r>
          <a:endParaRPr lang="tr-TR" dirty="0"/>
        </a:p>
      </dgm:t>
    </dgm:pt>
    <dgm:pt modelId="{3A684E3D-7ABC-476D-B6D1-08C9D42F18F2}" type="parTrans" cxnId="{424473CA-7449-41A0-90F0-3098A0301B07}">
      <dgm:prSet/>
      <dgm:spPr/>
      <dgm:t>
        <a:bodyPr/>
        <a:lstStyle/>
        <a:p>
          <a:endParaRPr lang="tr-TR"/>
        </a:p>
      </dgm:t>
    </dgm:pt>
    <dgm:pt modelId="{24EA162E-4D64-47F6-8304-326490B05AD9}" type="sibTrans" cxnId="{424473CA-7449-41A0-90F0-3098A0301B07}">
      <dgm:prSet/>
      <dgm:spPr/>
      <dgm:t>
        <a:bodyPr/>
        <a:lstStyle/>
        <a:p>
          <a:endParaRPr lang="tr-TR"/>
        </a:p>
      </dgm:t>
    </dgm:pt>
    <dgm:pt modelId="{DCE5D71B-5E03-4D06-A87D-D4BC140EF5EC}">
      <dgm:prSet phldrT="[Metin]"/>
      <dgm:spPr/>
      <dgm:t>
        <a:bodyPr/>
        <a:lstStyle/>
        <a:p>
          <a:r>
            <a:rPr lang="tr-TR" dirty="0" smtClean="0"/>
            <a:t>Hz. Ömer</a:t>
          </a:r>
          <a:endParaRPr lang="tr-TR" dirty="0"/>
        </a:p>
      </dgm:t>
    </dgm:pt>
    <dgm:pt modelId="{3AAFDE08-AA92-496A-8147-CB289D5F7D20}" type="parTrans" cxnId="{FE8449F6-6640-4958-8DDE-92CB78A52150}">
      <dgm:prSet/>
      <dgm:spPr/>
      <dgm:t>
        <a:bodyPr/>
        <a:lstStyle/>
        <a:p>
          <a:endParaRPr lang="tr-TR"/>
        </a:p>
      </dgm:t>
    </dgm:pt>
    <dgm:pt modelId="{D889C612-5B0F-4F02-BB9E-561C89C8BFD5}" type="sibTrans" cxnId="{FE8449F6-6640-4958-8DDE-92CB78A52150}">
      <dgm:prSet/>
      <dgm:spPr/>
      <dgm:t>
        <a:bodyPr/>
        <a:lstStyle/>
        <a:p>
          <a:endParaRPr lang="tr-TR"/>
        </a:p>
      </dgm:t>
    </dgm:pt>
    <dgm:pt modelId="{9ADBD382-10AD-4133-BEE0-944E5B7D43DE}">
      <dgm:prSet phldrT="[Metin]"/>
      <dgm:spPr/>
      <dgm:t>
        <a:bodyPr/>
        <a:lstStyle/>
        <a:p>
          <a:r>
            <a:rPr lang="tr-TR" dirty="0" smtClean="0"/>
            <a:t>Hz. Ali</a:t>
          </a:r>
          <a:endParaRPr lang="tr-TR" dirty="0"/>
        </a:p>
      </dgm:t>
    </dgm:pt>
    <dgm:pt modelId="{3B1AEDBC-7830-4301-98CE-0997FB088BAB}" type="parTrans" cxnId="{3EC05BD8-509A-4BBD-872F-EC51F7419FC3}">
      <dgm:prSet/>
      <dgm:spPr/>
      <dgm:t>
        <a:bodyPr/>
        <a:lstStyle/>
        <a:p>
          <a:endParaRPr lang="tr-TR"/>
        </a:p>
      </dgm:t>
    </dgm:pt>
    <dgm:pt modelId="{2B5BAAF9-B43B-49B5-B31C-0FBB483D072E}" type="sibTrans" cxnId="{3EC05BD8-509A-4BBD-872F-EC51F7419FC3}">
      <dgm:prSet/>
      <dgm:spPr/>
      <dgm:t>
        <a:bodyPr/>
        <a:lstStyle/>
        <a:p>
          <a:endParaRPr lang="tr-TR"/>
        </a:p>
      </dgm:t>
    </dgm:pt>
    <dgm:pt modelId="{628A386A-4BEA-4E00-8618-5AAC1E51AEC4}">
      <dgm:prSet/>
      <dgm:spPr/>
      <dgm:t>
        <a:bodyPr/>
        <a:lstStyle/>
        <a:p>
          <a:r>
            <a:rPr lang="tr-TR" dirty="0" smtClean="0"/>
            <a:t>Hz. Osman</a:t>
          </a:r>
          <a:endParaRPr lang="tr-TR" dirty="0"/>
        </a:p>
      </dgm:t>
    </dgm:pt>
    <dgm:pt modelId="{1770B35B-1A10-4640-8909-34FCA1D8994D}" type="parTrans" cxnId="{85632CD5-DBE3-460A-A3E2-BFB2847CE76A}">
      <dgm:prSet/>
      <dgm:spPr/>
      <dgm:t>
        <a:bodyPr/>
        <a:lstStyle/>
        <a:p>
          <a:endParaRPr lang="tr-TR"/>
        </a:p>
      </dgm:t>
    </dgm:pt>
    <dgm:pt modelId="{28D0646F-6F00-4DA9-864D-96750C965726}" type="sibTrans" cxnId="{85632CD5-DBE3-460A-A3E2-BFB2847CE76A}">
      <dgm:prSet/>
      <dgm:spPr/>
      <dgm:t>
        <a:bodyPr/>
        <a:lstStyle/>
        <a:p>
          <a:endParaRPr lang="tr-TR"/>
        </a:p>
      </dgm:t>
    </dgm:pt>
    <dgm:pt modelId="{C8AA2B11-D674-4CB3-8140-DCC249D52BC0}" type="pres">
      <dgm:prSet presAssocID="{26822DBC-B5BA-49E8-ADCB-E7A353A8281D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FE96EE46-DECD-48D8-9883-6165E39CB958}" type="pres">
      <dgm:prSet presAssocID="{9EECD5A6-C50A-4BE6-B815-1F6FCB97692D}" presName="composite" presStyleCnt="0"/>
      <dgm:spPr/>
    </dgm:pt>
    <dgm:pt modelId="{7D9B523F-8339-4AE6-9B9E-C3BEB1F0AA5A}" type="pres">
      <dgm:prSet presAssocID="{9EECD5A6-C50A-4BE6-B815-1F6FCB97692D}" presName="LShape" presStyleLbl="alignNode1" presStyleIdx="0" presStyleCnt="7"/>
      <dgm:spPr/>
    </dgm:pt>
    <dgm:pt modelId="{D96D7E47-3E8B-4B39-A671-C53395378B4E}" type="pres">
      <dgm:prSet presAssocID="{9EECD5A6-C50A-4BE6-B815-1F6FCB97692D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0B0E094-D425-42F6-AB8F-5F392B0E03DD}" type="pres">
      <dgm:prSet presAssocID="{9EECD5A6-C50A-4BE6-B815-1F6FCB97692D}" presName="Triangle" presStyleLbl="alignNode1" presStyleIdx="1" presStyleCnt="7"/>
      <dgm:spPr/>
    </dgm:pt>
    <dgm:pt modelId="{F0CA1E81-4359-4963-A568-55F624E7118D}" type="pres">
      <dgm:prSet presAssocID="{24EA162E-4D64-47F6-8304-326490B05AD9}" presName="sibTrans" presStyleCnt="0"/>
      <dgm:spPr/>
    </dgm:pt>
    <dgm:pt modelId="{3B21C2C7-5F51-4F7A-B698-38E0EE5C2DEE}" type="pres">
      <dgm:prSet presAssocID="{24EA162E-4D64-47F6-8304-326490B05AD9}" presName="space" presStyleCnt="0"/>
      <dgm:spPr/>
    </dgm:pt>
    <dgm:pt modelId="{A722FB23-87A3-47A7-9CD3-DDD49597DB7A}" type="pres">
      <dgm:prSet presAssocID="{DCE5D71B-5E03-4D06-A87D-D4BC140EF5EC}" presName="composite" presStyleCnt="0"/>
      <dgm:spPr/>
    </dgm:pt>
    <dgm:pt modelId="{FBB49E89-8D16-45FF-BA80-07760C300E9E}" type="pres">
      <dgm:prSet presAssocID="{DCE5D71B-5E03-4D06-A87D-D4BC140EF5EC}" presName="LShape" presStyleLbl="alignNode1" presStyleIdx="2" presStyleCnt="7"/>
      <dgm:spPr/>
    </dgm:pt>
    <dgm:pt modelId="{4217EC59-4CC5-4004-89D4-C41DC0FDE360}" type="pres">
      <dgm:prSet presAssocID="{DCE5D71B-5E03-4D06-A87D-D4BC140EF5EC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35CAD6B-AF00-4C6B-8DF8-CAF96FC0A940}" type="pres">
      <dgm:prSet presAssocID="{DCE5D71B-5E03-4D06-A87D-D4BC140EF5EC}" presName="Triangle" presStyleLbl="alignNode1" presStyleIdx="3" presStyleCnt="7"/>
      <dgm:spPr/>
    </dgm:pt>
    <dgm:pt modelId="{1B630F7F-BB59-4658-B2EC-E5C1B3FC2014}" type="pres">
      <dgm:prSet presAssocID="{D889C612-5B0F-4F02-BB9E-561C89C8BFD5}" presName="sibTrans" presStyleCnt="0"/>
      <dgm:spPr/>
    </dgm:pt>
    <dgm:pt modelId="{77671413-BD90-45DB-8644-B6B7DA20A53B}" type="pres">
      <dgm:prSet presAssocID="{D889C612-5B0F-4F02-BB9E-561C89C8BFD5}" presName="space" presStyleCnt="0"/>
      <dgm:spPr/>
    </dgm:pt>
    <dgm:pt modelId="{79EA1BF6-3E32-41D5-9F5D-164648CFACC8}" type="pres">
      <dgm:prSet presAssocID="{628A386A-4BEA-4E00-8618-5AAC1E51AEC4}" presName="composite" presStyleCnt="0"/>
      <dgm:spPr/>
    </dgm:pt>
    <dgm:pt modelId="{B5C6C53E-31B4-4F2C-99E8-8D6FBDEAD332}" type="pres">
      <dgm:prSet presAssocID="{628A386A-4BEA-4E00-8618-5AAC1E51AEC4}" presName="LShape" presStyleLbl="alignNode1" presStyleIdx="4" presStyleCnt="7"/>
      <dgm:spPr/>
    </dgm:pt>
    <dgm:pt modelId="{5829EBB5-F694-4EC2-8EC9-DC2A39FBCD29}" type="pres">
      <dgm:prSet presAssocID="{628A386A-4BEA-4E00-8618-5AAC1E51AEC4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BB79AA2-656E-42EE-B1D6-B99EED573B0C}" type="pres">
      <dgm:prSet presAssocID="{628A386A-4BEA-4E00-8618-5AAC1E51AEC4}" presName="Triangle" presStyleLbl="alignNode1" presStyleIdx="5" presStyleCnt="7"/>
      <dgm:spPr/>
    </dgm:pt>
    <dgm:pt modelId="{9B55EDA6-6FA4-4EB6-A787-BFE353C8721E}" type="pres">
      <dgm:prSet presAssocID="{28D0646F-6F00-4DA9-864D-96750C965726}" presName="sibTrans" presStyleCnt="0"/>
      <dgm:spPr/>
    </dgm:pt>
    <dgm:pt modelId="{1A690998-462F-48B8-B5EF-A3ED8F888DA3}" type="pres">
      <dgm:prSet presAssocID="{28D0646F-6F00-4DA9-864D-96750C965726}" presName="space" presStyleCnt="0"/>
      <dgm:spPr/>
    </dgm:pt>
    <dgm:pt modelId="{E2314DB0-34C2-409E-B6FC-592740282066}" type="pres">
      <dgm:prSet presAssocID="{9ADBD382-10AD-4133-BEE0-944E5B7D43DE}" presName="composite" presStyleCnt="0"/>
      <dgm:spPr/>
    </dgm:pt>
    <dgm:pt modelId="{3B4D5534-AE5A-4931-84F3-F44AA000C8CE}" type="pres">
      <dgm:prSet presAssocID="{9ADBD382-10AD-4133-BEE0-944E5B7D43DE}" presName="LShape" presStyleLbl="alignNode1" presStyleIdx="6" presStyleCnt="7"/>
      <dgm:spPr/>
      <dgm:t>
        <a:bodyPr/>
        <a:lstStyle/>
        <a:p>
          <a:endParaRPr lang="tr-TR"/>
        </a:p>
      </dgm:t>
    </dgm:pt>
    <dgm:pt modelId="{B163B42C-3D24-4228-BF57-1E0DB785FD43}" type="pres">
      <dgm:prSet presAssocID="{9ADBD382-10AD-4133-BEE0-944E5B7D43DE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EC05BD8-509A-4BBD-872F-EC51F7419FC3}" srcId="{26822DBC-B5BA-49E8-ADCB-E7A353A8281D}" destId="{9ADBD382-10AD-4133-BEE0-944E5B7D43DE}" srcOrd="3" destOrd="0" parTransId="{3B1AEDBC-7830-4301-98CE-0997FB088BAB}" sibTransId="{2B5BAAF9-B43B-49B5-B31C-0FBB483D072E}"/>
    <dgm:cxn modelId="{5557509E-FEBC-4A1C-8F99-A1C9B570FA72}" type="presOf" srcId="{628A386A-4BEA-4E00-8618-5AAC1E51AEC4}" destId="{5829EBB5-F694-4EC2-8EC9-DC2A39FBCD29}" srcOrd="0" destOrd="0" presId="urn:microsoft.com/office/officeart/2009/3/layout/StepUpProcess"/>
    <dgm:cxn modelId="{FE8449F6-6640-4958-8DDE-92CB78A52150}" srcId="{26822DBC-B5BA-49E8-ADCB-E7A353A8281D}" destId="{DCE5D71B-5E03-4D06-A87D-D4BC140EF5EC}" srcOrd="1" destOrd="0" parTransId="{3AAFDE08-AA92-496A-8147-CB289D5F7D20}" sibTransId="{D889C612-5B0F-4F02-BB9E-561C89C8BFD5}"/>
    <dgm:cxn modelId="{85632CD5-DBE3-460A-A3E2-BFB2847CE76A}" srcId="{26822DBC-B5BA-49E8-ADCB-E7A353A8281D}" destId="{628A386A-4BEA-4E00-8618-5AAC1E51AEC4}" srcOrd="2" destOrd="0" parTransId="{1770B35B-1A10-4640-8909-34FCA1D8994D}" sibTransId="{28D0646F-6F00-4DA9-864D-96750C965726}"/>
    <dgm:cxn modelId="{424473CA-7449-41A0-90F0-3098A0301B07}" srcId="{26822DBC-B5BA-49E8-ADCB-E7A353A8281D}" destId="{9EECD5A6-C50A-4BE6-B815-1F6FCB97692D}" srcOrd="0" destOrd="0" parTransId="{3A684E3D-7ABC-476D-B6D1-08C9D42F18F2}" sibTransId="{24EA162E-4D64-47F6-8304-326490B05AD9}"/>
    <dgm:cxn modelId="{ECAA23DC-4011-4EA8-B2AE-78B375B84657}" type="presOf" srcId="{9ADBD382-10AD-4133-BEE0-944E5B7D43DE}" destId="{B163B42C-3D24-4228-BF57-1E0DB785FD43}" srcOrd="0" destOrd="0" presId="urn:microsoft.com/office/officeart/2009/3/layout/StepUpProcess"/>
    <dgm:cxn modelId="{93403C29-F2B1-4B19-BE4D-815A72ECEA02}" type="presOf" srcId="{9EECD5A6-C50A-4BE6-B815-1F6FCB97692D}" destId="{D96D7E47-3E8B-4B39-A671-C53395378B4E}" srcOrd="0" destOrd="0" presId="urn:microsoft.com/office/officeart/2009/3/layout/StepUpProcess"/>
    <dgm:cxn modelId="{7A6D2DC0-67D2-4985-B9EF-DE4C7F8C1A2B}" type="presOf" srcId="{26822DBC-B5BA-49E8-ADCB-E7A353A8281D}" destId="{C8AA2B11-D674-4CB3-8140-DCC249D52BC0}" srcOrd="0" destOrd="0" presId="urn:microsoft.com/office/officeart/2009/3/layout/StepUpProcess"/>
    <dgm:cxn modelId="{7D007F02-E58B-4E2F-8186-E77BBE8493DB}" type="presOf" srcId="{DCE5D71B-5E03-4D06-A87D-D4BC140EF5EC}" destId="{4217EC59-4CC5-4004-89D4-C41DC0FDE360}" srcOrd="0" destOrd="0" presId="urn:microsoft.com/office/officeart/2009/3/layout/StepUpProcess"/>
    <dgm:cxn modelId="{8CB1986C-11F3-42B6-A9DA-2C5B26B47605}" type="presParOf" srcId="{C8AA2B11-D674-4CB3-8140-DCC249D52BC0}" destId="{FE96EE46-DECD-48D8-9883-6165E39CB958}" srcOrd="0" destOrd="0" presId="urn:microsoft.com/office/officeart/2009/3/layout/StepUpProcess"/>
    <dgm:cxn modelId="{0B3E4A18-EAE1-42FA-9366-B36E39E67A2A}" type="presParOf" srcId="{FE96EE46-DECD-48D8-9883-6165E39CB958}" destId="{7D9B523F-8339-4AE6-9B9E-C3BEB1F0AA5A}" srcOrd="0" destOrd="0" presId="urn:microsoft.com/office/officeart/2009/3/layout/StepUpProcess"/>
    <dgm:cxn modelId="{6FE390EB-9BE8-4069-8DEC-E4F1C2926FA7}" type="presParOf" srcId="{FE96EE46-DECD-48D8-9883-6165E39CB958}" destId="{D96D7E47-3E8B-4B39-A671-C53395378B4E}" srcOrd="1" destOrd="0" presId="urn:microsoft.com/office/officeart/2009/3/layout/StepUpProcess"/>
    <dgm:cxn modelId="{990C565B-1F71-4EF7-9883-3052A21DEE75}" type="presParOf" srcId="{FE96EE46-DECD-48D8-9883-6165E39CB958}" destId="{10B0E094-D425-42F6-AB8F-5F392B0E03DD}" srcOrd="2" destOrd="0" presId="urn:microsoft.com/office/officeart/2009/3/layout/StepUpProcess"/>
    <dgm:cxn modelId="{E0E55236-AD37-4EA7-8AA0-15DD11B0E1D8}" type="presParOf" srcId="{C8AA2B11-D674-4CB3-8140-DCC249D52BC0}" destId="{F0CA1E81-4359-4963-A568-55F624E7118D}" srcOrd="1" destOrd="0" presId="urn:microsoft.com/office/officeart/2009/3/layout/StepUpProcess"/>
    <dgm:cxn modelId="{6DFE517F-FA6D-48F3-8847-0925844D09CD}" type="presParOf" srcId="{F0CA1E81-4359-4963-A568-55F624E7118D}" destId="{3B21C2C7-5F51-4F7A-B698-38E0EE5C2DEE}" srcOrd="0" destOrd="0" presId="urn:microsoft.com/office/officeart/2009/3/layout/StepUpProcess"/>
    <dgm:cxn modelId="{0464D09E-204D-4536-90FF-54F643BACD36}" type="presParOf" srcId="{C8AA2B11-D674-4CB3-8140-DCC249D52BC0}" destId="{A722FB23-87A3-47A7-9CD3-DDD49597DB7A}" srcOrd="2" destOrd="0" presId="urn:microsoft.com/office/officeart/2009/3/layout/StepUpProcess"/>
    <dgm:cxn modelId="{69145A83-96AA-47EB-94C4-8849433CFDD0}" type="presParOf" srcId="{A722FB23-87A3-47A7-9CD3-DDD49597DB7A}" destId="{FBB49E89-8D16-45FF-BA80-07760C300E9E}" srcOrd="0" destOrd="0" presId="urn:microsoft.com/office/officeart/2009/3/layout/StepUpProcess"/>
    <dgm:cxn modelId="{8382EA0E-D478-468B-8996-63645F6F75F9}" type="presParOf" srcId="{A722FB23-87A3-47A7-9CD3-DDD49597DB7A}" destId="{4217EC59-4CC5-4004-89D4-C41DC0FDE360}" srcOrd="1" destOrd="0" presId="urn:microsoft.com/office/officeart/2009/3/layout/StepUpProcess"/>
    <dgm:cxn modelId="{76FB9DBA-3A30-4AB3-9628-216D3C0C40AB}" type="presParOf" srcId="{A722FB23-87A3-47A7-9CD3-DDD49597DB7A}" destId="{635CAD6B-AF00-4C6B-8DF8-CAF96FC0A940}" srcOrd="2" destOrd="0" presId="urn:microsoft.com/office/officeart/2009/3/layout/StepUpProcess"/>
    <dgm:cxn modelId="{1FBFFD1B-278B-4195-A47A-A19F5F8F36C7}" type="presParOf" srcId="{C8AA2B11-D674-4CB3-8140-DCC249D52BC0}" destId="{1B630F7F-BB59-4658-B2EC-E5C1B3FC2014}" srcOrd="3" destOrd="0" presId="urn:microsoft.com/office/officeart/2009/3/layout/StepUpProcess"/>
    <dgm:cxn modelId="{BBF42F3D-E64C-4C94-80BD-3E9833FB4271}" type="presParOf" srcId="{1B630F7F-BB59-4658-B2EC-E5C1B3FC2014}" destId="{77671413-BD90-45DB-8644-B6B7DA20A53B}" srcOrd="0" destOrd="0" presId="urn:microsoft.com/office/officeart/2009/3/layout/StepUpProcess"/>
    <dgm:cxn modelId="{E9F72AD5-0AB0-4180-B8ED-1AEA74662D27}" type="presParOf" srcId="{C8AA2B11-D674-4CB3-8140-DCC249D52BC0}" destId="{79EA1BF6-3E32-41D5-9F5D-164648CFACC8}" srcOrd="4" destOrd="0" presId="urn:microsoft.com/office/officeart/2009/3/layout/StepUpProcess"/>
    <dgm:cxn modelId="{1B7294FE-1B1C-48C1-B7B9-7479DAA7620F}" type="presParOf" srcId="{79EA1BF6-3E32-41D5-9F5D-164648CFACC8}" destId="{B5C6C53E-31B4-4F2C-99E8-8D6FBDEAD332}" srcOrd="0" destOrd="0" presId="urn:microsoft.com/office/officeart/2009/3/layout/StepUpProcess"/>
    <dgm:cxn modelId="{9BF8CE67-7156-4F7E-90A0-89764CFC870A}" type="presParOf" srcId="{79EA1BF6-3E32-41D5-9F5D-164648CFACC8}" destId="{5829EBB5-F694-4EC2-8EC9-DC2A39FBCD29}" srcOrd="1" destOrd="0" presId="urn:microsoft.com/office/officeart/2009/3/layout/StepUpProcess"/>
    <dgm:cxn modelId="{D79D408C-69A7-4DB7-9559-BAFE05E714FE}" type="presParOf" srcId="{79EA1BF6-3E32-41D5-9F5D-164648CFACC8}" destId="{1BB79AA2-656E-42EE-B1D6-B99EED573B0C}" srcOrd="2" destOrd="0" presId="urn:microsoft.com/office/officeart/2009/3/layout/StepUpProcess"/>
    <dgm:cxn modelId="{012D416A-071E-40A0-9A54-144027C996E6}" type="presParOf" srcId="{C8AA2B11-D674-4CB3-8140-DCC249D52BC0}" destId="{9B55EDA6-6FA4-4EB6-A787-BFE353C8721E}" srcOrd="5" destOrd="0" presId="urn:microsoft.com/office/officeart/2009/3/layout/StepUpProcess"/>
    <dgm:cxn modelId="{DC637BCC-F985-4BCD-BB09-442379445FC1}" type="presParOf" srcId="{9B55EDA6-6FA4-4EB6-A787-BFE353C8721E}" destId="{1A690998-462F-48B8-B5EF-A3ED8F888DA3}" srcOrd="0" destOrd="0" presId="urn:microsoft.com/office/officeart/2009/3/layout/StepUpProcess"/>
    <dgm:cxn modelId="{A8BBE829-9F17-4750-8434-A1AD4B0C0A88}" type="presParOf" srcId="{C8AA2B11-D674-4CB3-8140-DCC249D52BC0}" destId="{E2314DB0-34C2-409E-B6FC-592740282066}" srcOrd="6" destOrd="0" presId="urn:microsoft.com/office/officeart/2009/3/layout/StepUpProcess"/>
    <dgm:cxn modelId="{9712C92B-AB54-4B4D-96A7-D43C8DEDE650}" type="presParOf" srcId="{E2314DB0-34C2-409E-B6FC-592740282066}" destId="{3B4D5534-AE5A-4931-84F3-F44AA000C8CE}" srcOrd="0" destOrd="0" presId="urn:microsoft.com/office/officeart/2009/3/layout/StepUpProcess"/>
    <dgm:cxn modelId="{FAA54AF4-DE93-4960-9448-1A19AEC784F1}" type="presParOf" srcId="{E2314DB0-34C2-409E-B6FC-592740282066}" destId="{B163B42C-3D24-4228-BF57-1E0DB785FD43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679195-56CF-439F-8159-B3F19CE6C249}" type="doc">
      <dgm:prSet loTypeId="urn:microsoft.com/office/officeart/2005/8/layout/orgChart1" loCatId="hierarchy" qsTypeId="urn:microsoft.com/office/officeart/2005/8/quickstyle/3d3" qsCatId="3D" csTypeId="urn:microsoft.com/office/officeart/2005/8/colors/colorful1#6" csCatId="colorful" phldr="1"/>
      <dgm:spPr/>
      <dgm:t>
        <a:bodyPr/>
        <a:lstStyle/>
        <a:p>
          <a:endParaRPr lang="tr-TR"/>
        </a:p>
      </dgm:t>
    </dgm:pt>
    <dgm:pt modelId="{CF17B2D2-0EA1-4F51-9C82-D8E0EA76F325}">
      <dgm:prSet phldrT="[Metin]"/>
      <dgm:spPr/>
      <dgm:t>
        <a:bodyPr/>
        <a:lstStyle/>
        <a:p>
          <a:r>
            <a:rPr lang="tr-TR" b="1" dirty="0" smtClean="0"/>
            <a:t>Genel</a:t>
          </a:r>
          <a:r>
            <a:rPr lang="tr-TR" dirty="0" smtClean="0"/>
            <a:t> </a:t>
          </a:r>
          <a:r>
            <a:rPr lang="tr-TR" b="1" dirty="0" smtClean="0"/>
            <a:t>İlkeler</a:t>
          </a:r>
          <a:endParaRPr lang="tr-TR" b="1" dirty="0"/>
        </a:p>
      </dgm:t>
    </dgm:pt>
    <dgm:pt modelId="{AD95FBB4-C828-4714-8AD9-D54ADCA77F56}" type="parTrans" cxnId="{B92AAED1-E109-4ED8-9904-D146B48310F6}">
      <dgm:prSet/>
      <dgm:spPr/>
      <dgm:t>
        <a:bodyPr/>
        <a:lstStyle/>
        <a:p>
          <a:endParaRPr lang="tr-TR"/>
        </a:p>
      </dgm:t>
    </dgm:pt>
    <dgm:pt modelId="{022BE797-D017-4378-9F1B-7A1D918FDAE6}" type="sibTrans" cxnId="{B92AAED1-E109-4ED8-9904-D146B48310F6}">
      <dgm:prSet/>
      <dgm:spPr/>
      <dgm:t>
        <a:bodyPr/>
        <a:lstStyle/>
        <a:p>
          <a:endParaRPr lang="tr-TR"/>
        </a:p>
      </dgm:t>
    </dgm:pt>
    <dgm:pt modelId="{F8CD7E06-9515-41BE-8A76-3B9F2A470008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</a:rPr>
            <a:t>Adalet</a:t>
          </a:r>
          <a:endParaRPr lang="tr-TR" b="1" dirty="0">
            <a:solidFill>
              <a:schemeClr val="tx1"/>
            </a:solidFill>
          </a:endParaRPr>
        </a:p>
      </dgm:t>
    </dgm:pt>
    <dgm:pt modelId="{A44FB026-D0D8-42FC-BEBD-0A34AA674CA7}" type="parTrans" cxnId="{5798BA74-E6C0-456C-80D7-D0A3F9CC40C7}">
      <dgm:prSet/>
      <dgm:spPr/>
      <dgm:t>
        <a:bodyPr/>
        <a:lstStyle/>
        <a:p>
          <a:endParaRPr lang="tr-TR"/>
        </a:p>
      </dgm:t>
    </dgm:pt>
    <dgm:pt modelId="{4FE97AF4-BF06-4722-A3BA-B446C5436627}" type="sibTrans" cxnId="{5798BA74-E6C0-456C-80D7-D0A3F9CC40C7}">
      <dgm:prSet/>
      <dgm:spPr/>
      <dgm:t>
        <a:bodyPr/>
        <a:lstStyle/>
        <a:p>
          <a:endParaRPr lang="tr-TR"/>
        </a:p>
      </dgm:t>
    </dgm:pt>
    <dgm:pt modelId="{D78C2935-354D-4C2E-92F1-D61C4297B4AC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</a:rPr>
            <a:t>İtaat</a:t>
          </a:r>
          <a:endParaRPr lang="tr-TR" b="1" dirty="0">
            <a:solidFill>
              <a:schemeClr val="tx1"/>
            </a:solidFill>
          </a:endParaRPr>
        </a:p>
      </dgm:t>
    </dgm:pt>
    <dgm:pt modelId="{529B4F3D-C4D8-40E1-8BBE-6B793BDC52E2}" type="parTrans" cxnId="{6E1403C7-030E-4AE4-B915-EAF1B43135BC}">
      <dgm:prSet/>
      <dgm:spPr/>
      <dgm:t>
        <a:bodyPr/>
        <a:lstStyle/>
        <a:p>
          <a:endParaRPr lang="tr-TR"/>
        </a:p>
      </dgm:t>
    </dgm:pt>
    <dgm:pt modelId="{0275AE73-3B51-4DD0-9FF9-3ACA916C9856}" type="sibTrans" cxnId="{6E1403C7-030E-4AE4-B915-EAF1B43135BC}">
      <dgm:prSet/>
      <dgm:spPr/>
      <dgm:t>
        <a:bodyPr/>
        <a:lstStyle/>
        <a:p>
          <a:endParaRPr lang="tr-TR"/>
        </a:p>
      </dgm:t>
    </dgm:pt>
    <dgm:pt modelId="{4137EF17-B225-4489-8BF2-384F5615AB6D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</a:rPr>
            <a:t>Ehliyet</a:t>
          </a:r>
          <a:endParaRPr lang="tr-TR" b="1" dirty="0">
            <a:solidFill>
              <a:schemeClr val="tx1"/>
            </a:solidFill>
          </a:endParaRPr>
        </a:p>
      </dgm:t>
    </dgm:pt>
    <dgm:pt modelId="{2D01DF09-20D3-4487-BDF1-2B844FF4F2FD}" type="parTrans" cxnId="{46C4CE70-F7AD-4352-AC98-336B877768EC}">
      <dgm:prSet/>
      <dgm:spPr/>
      <dgm:t>
        <a:bodyPr/>
        <a:lstStyle/>
        <a:p>
          <a:endParaRPr lang="tr-TR"/>
        </a:p>
      </dgm:t>
    </dgm:pt>
    <dgm:pt modelId="{79DF0240-9C8D-4C64-A4EE-C2B0A30F6242}" type="sibTrans" cxnId="{46C4CE70-F7AD-4352-AC98-336B877768EC}">
      <dgm:prSet/>
      <dgm:spPr/>
      <dgm:t>
        <a:bodyPr/>
        <a:lstStyle/>
        <a:p>
          <a:endParaRPr lang="tr-TR"/>
        </a:p>
      </dgm:t>
    </dgm:pt>
    <dgm:pt modelId="{7352366D-8275-4C59-A891-CF22C83DE209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</a:rPr>
            <a:t>Takva</a:t>
          </a:r>
          <a:endParaRPr lang="tr-TR" b="1" dirty="0">
            <a:solidFill>
              <a:schemeClr val="tx1"/>
            </a:solidFill>
          </a:endParaRPr>
        </a:p>
      </dgm:t>
    </dgm:pt>
    <dgm:pt modelId="{BABBC938-F15C-454E-9DEC-CCC86C8F19E0}" type="parTrans" cxnId="{8F9E949B-1342-4267-9920-F0839135DDAF}">
      <dgm:prSet/>
      <dgm:spPr/>
      <dgm:t>
        <a:bodyPr/>
        <a:lstStyle/>
        <a:p>
          <a:endParaRPr lang="tr-TR"/>
        </a:p>
      </dgm:t>
    </dgm:pt>
    <dgm:pt modelId="{F8B7E81F-A968-4D2F-9EF0-46AE96011F28}" type="sibTrans" cxnId="{8F9E949B-1342-4267-9920-F0839135DDAF}">
      <dgm:prSet/>
      <dgm:spPr/>
      <dgm:t>
        <a:bodyPr/>
        <a:lstStyle/>
        <a:p>
          <a:endParaRPr lang="tr-TR"/>
        </a:p>
      </dgm:t>
    </dgm:pt>
    <dgm:pt modelId="{A03A3609-5AB2-4784-9586-FCDC25D7986C}" type="pres">
      <dgm:prSet presAssocID="{92679195-56CF-439F-8159-B3F19CE6C24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A02C3881-5DBE-4F16-B0F3-799A2994A952}" type="pres">
      <dgm:prSet presAssocID="{CF17B2D2-0EA1-4F51-9C82-D8E0EA76F325}" presName="hierRoot1" presStyleCnt="0">
        <dgm:presLayoutVars>
          <dgm:hierBranch val="init"/>
        </dgm:presLayoutVars>
      </dgm:prSet>
      <dgm:spPr/>
    </dgm:pt>
    <dgm:pt modelId="{68CC1B69-F58B-49DA-B234-DECAF0CE85AF}" type="pres">
      <dgm:prSet presAssocID="{CF17B2D2-0EA1-4F51-9C82-D8E0EA76F325}" presName="rootComposite1" presStyleCnt="0"/>
      <dgm:spPr/>
    </dgm:pt>
    <dgm:pt modelId="{BC6509EE-DFDB-443C-AE8C-9A287FCBA42A}" type="pres">
      <dgm:prSet presAssocID="{CF17B2D2-0EA1-4F51-9C82-D8E0EA76F32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2A36088-B13B-4C14-B791-C16F549D121B}" type="pres">
      <dgm:prSet presAssocID="{CF17B2D2-0EA1-4F51-9C82-D8E0EA76F325}" presName="rootConnector1" presStyleLbl="node1" presStyleIdx="0" presStyleCnt="0"/>
      <dgm:spPr/>
      <dgm:t>
        <a:bodyPr/>
        <a:lstStyle/>
        <a:p>
          <a:endParaRPr lang="tr-TR"/>
        </a:p>
      </dgm:t>
    </dgm:pt>
    <dgm:pt modelId="{10CE295D-B50E-4BFF-B176-5D93C955A58A}" type="pres">
      <dgm:prSet presAssocID="{CF17B2D2-0EA1-4F51-9C82-D8E0EA76F325}" presName="hierChild2" presStyleCnt="0"/>
      <dgm:spPr/>
    </dgm:pt>
    <dgm:pt modelId="{FA3E5BD9-2DFB-4625-98B9-62CACA97B649}" type="pres">
      <dgm:prSet presAssocID="{A44FB026-D0D8-42FC-BEBD-0A34AA674CA7}" presName="Name37" presStyleLbl="parChTrans1D2" presStyleIdx="0" presStyleCnt="4"/>
      <dgm:spPr/>
      <dgm:t>
        <a:bodyPr/>
        <a:lstStyle/>
        <a:p>
          <a:endParaRPr lang="tr-TR"/>
        </a:p>
      </dgm:t>
    </dgm:pt>
    <dgm:pt modelId="{1D536030-2106-48A2-B1A8-3799ACF57ADF}" type="pres">
      <dgm:prSet presAssocID="{F8CD7E06-9515-41BE-8A76-3B9F2A470008}" presName="hierRoot2" presStyleCnt="0">
        <dgm:presLayoutVars>
          <dgm:hierBranch val="init"/>
        </dgm:presLayoutVars>
      </dgm:prSet>
      <dgm:spPr/>
    </dgm:pt>
    <dgm:pt modelId="{4BD9F9D7-8665-4AD2-8CF2-8CC9B3A95216}" type="pres">
      <dgm:prSet presAssocID="{F8CD7E06-9515-41BE-8A76-3B9F2A470008}" presName="rootComposite" presStyleCnt="0"/>
      <dgm:spPr/>
    </dgm:pt>
    <dgm:pt modelId="{40AC5507-AEC7-451F-9E2F-D4F066BFDA5D}" type="pres">
      <dgm:prSet presAssocID="{F8CD7E06-9515-41BE-8A76-3B9F2A470008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1CA31E4-1164-4E6D-8851-F9DB30611BF1}" type="pres">
      <dgm:prSet presAssocID="{F8CD7E06-9515-41BE-8A76-3B9F2A470008}" presName="rootConnector" presStyleLbl="node2" presStyleIdx="0" presStyleCnt="4"/>
      <dgm:spPr/>
      <dgm:t>
        <a:bodyPr/>
        <a:lstStyle/>
        <a:p>
          <a:endParaRPr lang="tr-TR"/>
        </a:p>
      </dgm:t>
    </dgm:pt>
    <dgm:pt modelId="{88033268-1394-40C2-8FF8-135161EE084F}" type="pres">
      <dgm:prSet presAssocID="{F8CD7E06-9515-41BE-8A76-3B9F2A470008}" presName="hierChild4" presStyleCnt="0"/>
      <dgm:spPr/>
    </dgm:pt>
    <dgm:pt modelId="{3509EA00-2BCC-48B4-8215-F6A94CAF02C0}" type="pres">
      <dgm:prSet presAssocID="{F8CD7E06-9515-41BE-8A76-3B9F2A470008}" presName="hierChild5" presStyleCnt="0"/>
      <dgm:spPr/>
    </dgm:pt>
    <dgm:pt modelId="{3FA5D4B2-B0DC-4A4C-A43F-3C39407ACF70}" type="pres">
      <dgm:prSet presAssocID="{529B4F3D-C4D8-40E1-8BBE-6B793BDC52E2}" presName="Name37" presStyleLbl="parChTrans1D2" presStyleIdx="1" presStyleCnt="4"/>
      <dgm:spPr/>
      <dgm:t>
        <a:bodyPr/>
        <a:lstStyle/>
        <a:p>
          <a:endParaRPr lang="tr-TR"/>
        </a:p>
      </dgm:t>
    </dgm:pt>
    <dgm:pt modelId="{3EF536EA-6DBD-41F8-A150-15D2BAC3B5CA}" type="pres">
      <dgm:prSet presAssocID="{D78C2935-354D-4C2E-92F1-D61C4297B4AC}" presName="hierRoot2" presStyleCnt="0">
        <dgm:presLayoutVars>
          <dgm:hierBranch val="init"/>
        </dgm:presLayoutVars>
      </dgm:prSet>
      <dgm:spPr/>
    </dgm:pt>
    <dgm:pt modelId="{92CC54D1-A2B8-44DB-8761-7538CB9D4D95}" type="pres">
      <dgm:prSet presAssocID="{D78C2935-354D-4C2E-92F1-D61C4297B4AC}" presName="rootComposite" presStyleCnt="0"/>
      <dgm:spPr/>
    </dgm:pt>
    <dgm:pt modelId="{CA453204-782E-46F7-9A40-95BC87D546AA}" type="pres">
      <dgm:prSet presAssocID="{D78C2935-354D-4C2E-92F1-D61C4297B4AC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CA8862E-5B8D-444D-842A-C0BD92341764}" type="pres">
      <dgm:prSet presAssocID="{D78C2935-354D-4C2E-92F1-D61C4297B4AC}" presName="rootConnector" presStyleLbl="node2" presStyleIdx="1" presStyleCnt="4"/>
      <dgm:spPr/>
      <dgm:t>
        <a:bodyPr/>
        <a:lstStyle/>
        <a:p>
          <a:endParaRPr lang="tr-TR"/>
        </a:p>
      </dgm:t>
    </dgm:pt>
    <dgm:pt modelId="{AB9D04FF-A01F-45B9-9D7E-111E024BAF69}" type="pres">
      <dgm:prSet presAssocID="{D78C2935-354D-4C2E-92F1-D61C4297B4AC}" presName="hierChild4" presStyleCnt="0"/>
      <dgm:spPr/>
    </dgm:pt>
    <dgm:pt modelId="{B4AE10EC-4B19-412B-8592-C5AF4C86F0FA}" type="pres">
      <dgm:prSet presAssocID="{D78C2935-354D-4C2E-92F1-D61C4297B4AC}" presName="hierChild5" presStyleCnt="0"/>
      <dgm:spPr/>
    </dgm:pt>
    <dgm:pt modelId="{2C3F5A34-08BD-4E21-B9EE-DE7AAD4CA262}" type="pres">
      <dgm:prSet presAssocID="{2D01DF09-20D3-4487-BDF1-2B844FF4F2FD}" presName="Name37" presStyleLbl="parChTrans1D2" presStyleIdx="2" presStyleCnt="4"/>
      <dgm:spPr/>
      <dgm:t>
        <a:bodyPr/>
        <a:lstStyle/>
        <a:p>
          <a:endParaRPr lang="tr-TR"/>
        </a:p>
      </dgm:t>
    </dgm:pt>
    <dgm:pt modelId="{1F7B315E-5E4E-44F3-A21D-F1E1FC0FC66E}" type="pres">
      <dgm:prSet presAssocID="{4137EF17-B225-4489-8BF2-384F5615AB6D}" presName="hierRoot2" presStyleCnt="0">
        <dgm:presLayoutVars>
          <dgm:hierBranch val="init"/>
        </dgm:presLayoutVars>
      </dgm:prSet>
      <dgm:spPr/>
    </dgm:pt>
    <dgm:pt modelId="{FD1FBBDA-90E4-48CE-AC08-5AE70B610D56}" type="pres">
      <dgm:prSet presAssocID="{4137EF17-B225-4489-8BF2-384F5615AB6D}" presName="rootComposite" presStyleCnt="0"/>
      <dgm:spPr/>
    </dgm:pt>
    <dgm:pt modelId="{215BF306-5C2A-4721-BBBB-8248F532C8C5}" type="pres">
      <dgm:prSet presAssocID="{4137EF17-B225-4489-8BF2-384F5615AB6D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EA49F62-8E7D-442E-AC7A-8478BCC7EF9D}" type="pres">
      <dgm:prSet presAssocID="{4137EF17-B225-4489-8BF2-384F5615AB6D}" presName="rootConnector" presStyleLbl="node2" presStyleIdx="2" presStyleCnt="4"/>
      <dgm:spPr/>
      <dgm:t>
        <a:bodyPr/>
        <a:lstStyle/>
        <a:p>
          <a:endParaRPr lang="tr-TR"/>
        </a:p>
      </dgm:t>
    </dgm:pt>
    <dgm:pt modelId="{06AA64CF-A34D-4F4F-8C6E-A899107C04AF}" type="pres">
      <dgm:prSet presAssocID="{4137EF17-B225-4489-8BF2-384F5615AB6D}" presName="hierChild4" presStyleCnt="0"/>
      <dgm:spPr/>
    </dgm:pt>
    <dgm:pt modelId="{62818567-B53B-487D-AE58-8A2873F076DC}" type="pres">
      <dgm:prSet presAssocID="{4137EF17-B225-4489-8BF2-384F5615AB6D}" presName="hierChild5" presStyleCnt="0"/>
      <dgm:spPr/>
    </dgm:pt>
    <dgm:pt modelId="{73C67B0C-8D19-4621-8D95-2019EA3DE51D}" type="pres">
      <dgm:prSet presAssocID="{BABBC938-F15C-454E-9DEC-CCC86C8F19E0}" presName="Name37" presStyleLbl="parChTrans1D2" presStyleIdx="3" presStyleCnt="4"/>
      <dgm:spPr/>
      <dgm:t>
        <a:bodyPr/>
        <a:lstStyle/>
        <a:p>
          <a:endParaRPr lang="tr-TR"/>
        </a:p>
      </dgm:t>
    </dgm:pt>
    <dgm:pt modelId="{0EC7E839-7F2E-4DE4-88B7-2E9C4BB8DDDE}" type="pres">
      <dgm:prSet presAssocID="{7352366D-8275-4C59-A891-CF22C83DE209}" presName="hierRoot2" presStyleCnt="0">
        <dgm:presLayoutVars>
          <dgm:hierBranch val="init"/>
        </dgm:presLayoutVars>
      </dgm:prSet>
      <dgm:spPr/>
    </dgm:pt>
    <dgm:pt modelId="{78CF1A22-2CB4-440C-A5E1-9910AEAA1597}" type="pres">
      <dgm:prSet presAssocID="{7352366D-8275-4C59-A891-CF22C83DE209}" presName="rootComposite" presStyleCnt="0"/>
      <dgm:spPr/>
    </dgm:pt>
    <dgm:pt modelId="{5028C938-4E9F-4628-B6F4-D50509A0B6B1}" type="pres">
      <dgm:prSet presAssocID="{7352366D-8275-4C59-A891-CF22C83DE209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004BDF6-133D-4267-9C14-66AF59E832B6}" type="pres">
      <dgm:prSet presAssocID="{7352366D-8275-4C59-A891-CF22C83DE209}" presName="rootConnector" presStyleLbl="node2" presStyleIdx="3" presStyleCnt="4"/>
      <dgm:spPr/>
      <dgm:t>
        <a:bodyPr/>
        <a:lstStyle/>
        <a:p>
          <a:endParaRPr lang="tr-TR"/>
        </a:p>
      </dgm:t>
    </dgm:pt>
    <dgm:pt modelId="{835FE6DD-F5A5-4F78-9382-B5EC695D3384}" type="pres">
      <dgm:prSet presAssocID="{7352366D-8275-4C59-A891-CF22C83DE209}" presName="hierChild4" presStyleCnt="0"/>
      <dgm:spPr/>
    </dgm:pt>
    <dgm:pt modelId="{E418D93B-04B6-4A00-BB7C-38D8D9E9FB93}" type="pres">
      <dgm:prSet presAssocID="{7352366D-8275-4C59-A891-CF22C83DE209}" presName="hierChild5" presStyleCnt="0"/>
      <dgm:spPr/>
    </dgm:pt>
    <dgm:pt modelId="{08B71803-8797-461F-8B68-97217A7CBED9}" type="pres">
      <dgm:prSet presAssocID="{CF17B2D2-0EA1-4F51-9C82-D8E0EA76F325}" presName="hierChild3" presStyleCnt="0"/>
      <dgm:spPr/>
    </dgm:pt>
  </dgm:ptLst>
  <dgm:cxnLst>
    <dgm:cxn modelId="{6E1403C7-030E-4AE4-B915-EAF1B43135BC}" srcId="{CF17B2D2-0EA1-4F51-9C82-D8E0EA76F325}" destId="{D78C2935-354D-4C2E-92F1-D61C4297B4AC}" srcOrd="1" destOrd="0" parTransId="{529B4F3D-C4D8-40E1-8BBE-6B793BDC52E2}" sibTransId="{0275AE73-3B51-4DD0-9FF9-3ACA916C9856}"/>
    <dgm:cxn modelId="{4BE71B1D-F150-4210-B5ED-CEC495B441DA}" type="presOf" srcId="{A44FB026-D0D8-42FC-BEBD-0A34AA674CA7}" destId="{FA3E5BD9-2DFB-4625-98B9-62CACA97B649}" srcOrd="0" destOrd="0" presId="urn:microsoft.com/office/officeart/2005/8/layout/orgChart1"/>
    <dgm:cxn modelId="{58C7AD91-11C4-4CDC-8DF2-A31DA5A09290}" type="presOf" srcId="{D78C2935-354D-4C2E-92F1-D61C4297B4AC}" destId="{5CA8862E-5B8D-444D-842A-C0BD92341764}" srcOrd="1" destOrd="0" presId="urn:microsoft.com/office/officeart/2005/8/layout/orgChart1"/>
    <dgm:cxn modelId="{46C4CE70-F7AD-4352-AC98-336B877768EC}" srcId="{CF17B2D2-0EA1-4F51-9C82-D8E0EA76F325}" destId="{4137EF17-B225-4489-8BF2-384F5615AB6D}" srcOrd="2" destOrd="0" parTransId="{2D01DF09-20D3-4487-BDF1-2B844FF4F2FD}" sibTransId="{79DF0240-9C8D-4C64-A4EE-C2B0A30F6242}"/>
    <dgm:cxn modelId="{8F9E949B-1342-4267-9920-F0839135DDAF}" srcId="{CF17B2D2-0EA1-4F51-9C82-D8E0EA76F325}" destId="{7352366D-8275-4C59-A891-CF22C83DE209}" srcOrd="3" destOrd="0" parTransId="{BABBC938-F15C-454E-9DEC-CCC86C8F19E0}" sibTransId="{F8B7E81F-A968-4D2F-9EF0-46AE96011F28}"/>
    <dgm:cxn modelId="{5798BA74-E6C0-456C-80D7-D0A3F9CC40C7}" srcId="{CF17B2D2-0EA1-4F51-9C82-D8E0EA76F325}" destId="{F8CD7E06-9515-41BE-8A76-3B9F2A470008}" srcOrd="0" destOrd="0" parTransId="{A44FB026-D0D8-42FC-BEBD-0A34AA674CA7}" sibTransId="{4FE97AF4-BF06-4722-A3BA-B446C5436627}"/>
    <dgm:cxn modelId="{363F9BE2-5608-49E7-8F58-31899E67F269}" type="presOf" srcId="{7352366D-8275-4C59-A891-CF22C83DE209}" destId="{5028C938-4E9F-4628-B6F4-D50509A0B6B1}" srcOrd="0" destOrd="0" presId="urn:microsoft.com/office/officeart/2005/8/layout/orgChart1"/>
    <dgm:cxn modelId="{9F220EE5-5756-4F56-999F-FD8B07765C3E}" type="presOf" srcId="{4137EF17-B225-4489-8BF2-384F5615AB6D}" destId="{215BF306-5C2A-4721-BBBB-8248F532C8C5}" srcOrd="0" destOrd="0" presId="urn:microsoft.com/office/officeart/2005/8/layout/orgChart1"/>
    <dgm:cxn modelId="{26F338BA-5438-43D9-AD7C-DD2B7CFD74D7}" type="presOf" srcId="{CF17B2D2-0EA1-4F51-9C82-D8E0EA76F325}" destId="{72A36088-B13B-4C14-B791-C16F549D121B}" srcOrd="1" destOrd="0" presId="urn:microsoft.com/office/officeart/2005/8/layout/orgChart1"/>
    <dgm:cxn modelId="{84976044-4197-4367-8D23-F8A5F3F1769E}" type="presOf" srcId="{92679195-56CF-439F-8159-B3F19CE6C249}" destId="{A03A3609-5AB2-4784-9586-FCDC25D7986C}" srcOrd="0" destOrd="0" presId="urn:microsoft.com/office/officeart/2005/8/layout/orgChart1"/>
    <dgm:cxn modelId="{FA07214C-1B7D-454D-BD3A-CFFAA150A8E3}" type="presOf" srcId="{2D01DF09-20D3-4487-BDF1-2B844FF4F2FD}" destId="{2C3F5A34-08BD-4E21-B9EE-DE7AAD4CA262}" srcOrd="0" destOrd="0" presId="urn:microsoft.com/office/officeart/2005/8/layout/orgChart1"/>
    <dgm:cxn modelId="{0BFB371C-7A5C-459B-8135-988C6AFFAC91}" type="presOf" srcId="{7352366D-8275-4C59-A891-CF22C83DE209}" destId="{E004BDF6-133D-4267-9C14-66AF59E832B6}" srcOrd="1" destOrd="0" presId="urn:microsoft.com/office/officeart/2005/8/layout/orgChart1"/>
    <dgm:cxn modelId="{BE9A1A69-CC8D-43C9-AB23-5DA760E38EA9}" type="presOf" srcId="{D78C2935-354D-4C2E-92F1-D61C4297B4AC}" destId="{CA453204-782E-46F7-9A40-95BC87D546AA}" srcOrd="0" destOrd="0" presId="urn:microsoft.com/office/officeart/2005/8/layout/orgChart1"/>
    <dgm:cxn modelId="{B92AAED1-E109-4ED8-9904-D146B48310F6}" srcId="{92679195-56CF-439F-8159-B3F19CE6C249}" destId="{CF17B2D2-0EA1-4F51-9C82-D8E0EA76F325}" srcOrd="0" destOrd="0" parTransId="{AD95FBB4-C828-4714-8AD9-D54ADCA77F56}" sibTransId="{022BE797-D017-4378-9F1B-7A1D918FDAE6}"/>
    <dgm:cxn modelId="{562E9E35-9ADE-48EF-9D2B-F3538C01637C}" type="presOf" srcId="{4137EF17-B225-4489-8BF2-384F5615AB6D}" destId="{FEA49F62-8E7D-442E-AC7A-8478BCC7EF9D}" srcOrd="1" destOrd="0" presId="urn:microsoft.com/office/officeart/2005/8/layout/orgChart1"/>
    <dgm:cxn modelId="{07075D80-B3F5-4480-A1D9-AC66DD8B429A}" type="presOf" srcId="{F8CD7E06-9515-41BE-8A76-3B9F2A470008}" destId="{40AC5507-AEC7-451F-9E2F-D4F066BFDA5D}" srcOrd="0" destOrd="0" presId="urn:microsoft.com/office/officeart/2005/8/layout/orgChart1"/>
    <dgm:cxn modelId="{2613FF1C-079D-45F8-B895-1CE4962B2AA3}" type="presOf" srcId="{529B4F3D-C4D8-40E1-8BBE-6B793BDC52E2}" destId="{3FA5D4B2-B0DC-4A4C-A43F-3C39407ACF70}" srcOrd="0" destOrd="0" presId="urn:microsoft.com/office/officeart/2005/8/layout/orgChart1"/>
    <dgm:cxn modelId="{52827F47-F794-46C0-97D0-F2987047081C}" type="presOf" srcId="{F8CD7E06-9515-41BE-8A76-3B9F2A470008}" destId="{A1CA31E4-1164-4E6D-8851-F9DB30611BF1}" srcOrd="1" destOrd="0" presId="urn:microsoft.com/office/officeart/2005/8/layout/orgChart1"/>
    <dgm:cxn modelId="{B7F79546-D36B-4663-A5BE-11ABC0E70478}" type="presOf" srcId="{CF17B2D2-0EA1-4F51-9C82-D8E0EA76F325}" destId="{BC6509EE-DFDB-443C-AE8C-9A287FCBA42A}" srcOrd="0" destOrd="0" presId="urn:microsoft.com/office/officeart/2005/8/layout/orgChart1"/>
    <dgm:cxn modelId="{2C4532C2-570C-4EF8-B5A6-856D6A42EF1A}" type="presOf" srcId="{BABBC938-F15C-454E-9DEC-CCC86C8F19E0}" destId="{73C67B0C-8D19-4621-8D95-2019EA3DE51D}" srcOrd="0" destOrd="0" presId="urn:microsoft.com/office/officeart/2005/8/layout/orgChart1"/>
    <dgm:cxn modelId="{587C5898-606F-40E3-855F-6280F03A0E70}" type="presParOf" srcId="{A03A3609-5AB2-4784-9586-FCDC25D7986C}" destId="{A02C3881-5DBE-4F16-B0F3-799A2994A952}" srcOrd="0" destOrd="0" presId="urn:microsoft.com/office/officeart/2005/8/layout/orgChart1"/>
    <dgm:cxn modelId="{93C02C9D-01AF-4433-9264-D07F79C8F9BE}" type="presParOf" srcId="{A02C3881-5DBE-4F16-B0F3-799A2994A952}" destId="{68CC1B69-F58B-49DA-B234-DECAF0CE85AF}" srcOrd="0" destOrd="0" presId="urn:microsoft.com/office/officeart/2005/8/layout/orgChart1"/>
    <dgm:cxn modelId="{FD530123-6055-4040-92D1-8A9EEC925197}" type="presParOf" srcId="{68CC1B69-F58B-49DA-B234-DECAF0CE85AF}" destId="{BC6509EE-DFDB-443C-AE8C-9A287FCBA42A}" srcOrd="0" destOrd="0" presId="urn:microsoft.com/office/officeart/2005/8/layout/orgChart1"/>
    <dgm:cxn modelId="{FD2E52B7-5DE9-4FDB-AB47-CDA21213469A}" type="presParOf" srcId="{68CC1B69-F58B-49DA-B234-DECAF0CE85AF}" destId="{72A36088-B13B-4C14-B791-C16F549D121B}" srcOrd="1" destOrd="0" presId="urn:microsoft.com/office/officeart/2005/8/layout/orgChart1"/>
    <dgm:cxn modelId="{70FBE91D-6BBA-41F7-B7C5-F1AEFBF9E051}" type="presParOf" srcId="{A02C3881-5DBE-4F16-B0F3-799A2994A952}" destId="{10CE295D-B50E-4BFF-B176-5D93C955A58A}" srcOrd="1" destOrd="0" presId="urn:microsoft.com/office/officeart/2005/8/layout/orgChart1"/>
    <dgm:cxn modelId="{3157B2A7-14AC-42C7-B1E3-CA84E4EDD94B}" type="presParOf" srcId="{10CE295D-B50E-4BFF-B176-5D93C955A58A}" destId="{FA3E5BD9-2DFB-4625-98B9-62CACA97B649}" srcOrd="0" destOrd="0" presId="urn:microsoft.com/office/officeart/2005/8/layout/orgChart1"/>
    <dgm:cxn modelId="{B9EEF8A2-B9E2-4CB4-B611-16435C8F3048}" type="presParOf" srcId="{10CE295D-B50E-4BFF-B176-5D93C955A58A}" destId="{1D536030-2106-48A2-B1A8-3799ACF57ADF}" srcOrd="1" destOrd="0" presId="urn:microsoft.com/office/officeart/2005/8/layout/orgChart1"/>
    <dgm:cxn modelId="{8BC0AD18-0E9D-41A2-946D-305CB4907D00}" type="presParOf" srcId="{1D536030-2106-48A2-B1A8-3799ACF57ADF}" destId="{4BD9F9D7-8665-4AD2-8CF2-8CC9B3A95216}" srcOrd="0" destOrd="0" presId="urn:microsoft.com/office/officeart/2005/8/layout/orgChart1"/>
    <dgm:cxn modelId="{F147C600-6295-4924-B3DA-778ECDACB260}" type="presParOf" srcId="{4BD9F9D7-8665-4AD2-8CF2-8CC9B3A95216}" destId="{40AC5507-AEC7-451F-9E2F-D4F066BFDA5D}" srcOrd="0" destOrd="0" presId="urn:microsoft.com/office/officeart/2005/8/layout/orgChart1"/>
    <dgm:cxn modelId="{CD5699F0-4112-4B23-A39C-8CF28570328B}" type="presParOf" srcId="{4BD9F9D7-8665-4AD2-8CF2-8CC9B3A95216}" destId="{A1CA31E4-1164-4E6D-8851-F9DB30611BF1}" srcOrd="1" destOrd="0" presId="urn:microsoft.com/office/officeart/2005/8/layout/orgChart1"/>
    <dgm:cxn modelId="{6ECEC209-2F8D-404B-99CC-0532A417859B}" type="presParOf" srcId="{1D536030-2106-48A2-B1A8-3799ACF57ADF}" destId="{88033268-1394-40C2-8FF8-135161EE084F}" srcOrd="1" destOrd="0" presId="urn:microsoft.com/office/officeart/2005/8/layout/orgChart1"/>
    <dgm:cxn modelId="{BAA067CE-C88F-449D-8E46-B3785AC64F45}" type="presParOf" srcId="{1D536030-2106-48A2-B1A8-3799ACF57ADF}" destId="{3509EA00-2BCC-48B4-8215-F6A94CAF02C0}" srcOrd="2" destOrd="0" presId="urn:microsoft.com/office/officeart/2005/8/layout/orgChart1"/>
    <dgm:cxn modelId="{066FE708-38C7-477C-9093-92C3B0CC2B43}" type="presParOf" srcId="{10CE295D-B50E-4BFF-B176-5D93C955A58A}" destId="{3FA5D4B2-B0DC-4A4C-A43F-3C39407ACF70}" srcOrd="2" destOrd="0" presId="urn:microsoft.com/office/officeart/2005/8/layout/orgChart1"/>
    <dgm:cxn modelId="{5FD7732A-9634-4341-A376-453EF88135F1}" type="presParOf" srcId="{10CE295D-B50E-4BFF-B176-5D93C955A58A}" destId="{3EF536EA-6DBD-41F8-A150-15D2BAC3B5CA}" srcOrd="3" destOrd="0" presId="urn:microsoft.com/office/officeart/2005/8/layout/orgChart1"/>
    <dgm:cxn modelId="{9A31619B-E853-4819-B6EB-9248539B3601}" type="presParOf" srcId="{3EF536EA-6DBD-41F8-A150-15D2BAC3B5CA}" destId="{92CC54D1-A2B8-44DB-8761-7538CB9D4D95}" srcOrd="0" destOrd="0" presId="urn:microsoft.com/office/officeart/2005/8/layout/orgChart1"/>
    <dgm:cxn modelId="{10A2EE28-34C4-4746-8E5E-3FE286796773}" type="presParOf" srcId="{92CC54D1-A2B8-44DB-8761-7538CB9D4D95}" destId="{CA453204-782E-46F7-9A40-95BC87D546AA}" srcOrd="0" destOrd="0" presId="urn:microsoft.com/office/officeart/2005/8/layout/orgChart1"/>
    <dgm:cxn modelId="{EBA9530D-EDA0-41DC-8D98-13E823A7F277}" type="presParOf" srcId="{92CC54D1-A2B8-44DB-8761-7538CB9D4D95}" destId="{5CA8862E-5B8D-444D-842A-C0BD92341764}" srcOrd="1" destOrd="0" presId="urn:microsoft.com/office/officeart/2005/8/layout/orgChart1"/>
    <dgm:cxn modelId="{4DBAEC89-45C7-432D-BB36-A87058701DA4}" type="presParOf" srcId="{3EF536EA-6DBD-41F8-A150-15D2BAC3B5CA}" destId="{AB9D04FF-A01F-45B9-9D7E-111E024BAF69}" srcOrd="1" destOrd="0" presId="urn:microsoft.com/office/officeart/2005/8/layout/orgChart1"/>
    <dgm:cxn modelId="{2694E98E-B73C-440F-9CA1-5620A914D36A}" type="presParOf" srcId="{3EF536EA-6DBD-41F8-A150-15D2BAC3B5CA}" destId="{B4AE10EC-4B19-412B-8592-C5AF4C86F0FA}" srcOrd="2" destOrd="0" presId="urn:microsoft.com/office/officeart/2005/8/layout/orgChart1"/>
    <dgm:cxn modelId="{F9142461-D698-4E2E-9DAE-93398ED0CB52}" type="presParOf" srcId="{10CE295D-B50E-4BFF-B176-5D93C955A58A}" destId="{2C3F5A34-08BD-4E21-B9EE-DE7AAD4CA262}" srcOrd="4" destOrd="0" presId="urn:microsoft.com/office/officeart/2005/8/layout/orgChart1"/>
    <dgm:cxn modelId="{5EFD1C98-C956-4600-B568-F358533EF1BD}" type="presParOf" srcId="{10CE295D-B50E-4BFF-B176-5D93C955A58A}" destId="{1F7B315E-5E4E-44F3-A21D-F1E1FC0FC66E}" srcOrd="5" destOrd="0" presId="urn:microsoft.com/office/officeart/2005/8/layout/orgChart1"/>
    <dgm:cxn modelId="{BF89E53A-3BB8-4760-9D25-9B37001F9309}" type="presParOf" srcId="{1F7B315E-5E4E-44F3-A21D-F1E1FC0FC66E}" destId="{FD1FBBDA-90E4-48CE-AC08-5AE70B610D56}" srcOrd="0" destOrd="0" presId="urn:microsoft.com/office/officeart/2005/8/layout/orgChart1"/>
    <dgm:cxn modelId="{C4161C85-659A-49FD-90CF-94986F5A1CB3}" type="presParOf" srcId="{FD1FBBDA-90E4-48CE-AC08-5AE70B610D56}" destId="{215BF306-5C2A-4721-BBBB-8248F532C8C5}" srcOrd="0" destOrd="0" presId="urn:microsoft.com/office/officeart/2005/8/layout/orgChart1"/>
    <dgm:cxn modelId="{F8D058A8-7467-4E56-B0C3-EF37101EED11}" type="presParOf" srcId="{FD1FBBDA-90E4-48CE-AC08-5AE70B610D56}" destId="{FEA49F62-8E7D-442E-AC7A-8478BCC7EF9D}" srcOrd="1" destOrd="0" presId="urn:microsoft.com/office/officeart/2005/8/layout/orgChart1"/>
    <dgm:cxn modelId="{97BD0ADA-82CF-4BEA-9BD9-651A13182D6F}" type="presParOf" srcId="{1F7B315E-5E4E-44F3-A21D-F1E1FC0FC66E}" destId="{06AA64CF-A34D-4F4F-8C6E-A899107C04AF}" srcOrd="1" destOrd="0" presId="urn:microsoft.com/office/officeart/2005/8/layout/orgChart1"/>
    <dgm:cxn modelId="{95A01D88-60A1-431F-9174-DCB86F4FBE37}" type="presParOf" srcId="{1F7B315E-5E4E-44F3-A21D-F1E1FC0FC66E}" destId="{62818567-B53B-487D-AE58-8A2873F076DC}" srcOrd="2" destOrd="0" presId="urn:microsoft.com/office/officeart/2005/8/layout/orgChart1"/>
    <dgm:cxn modelId="{A4A88F25-8A76-4D7A-A77C-15163500A381}" type="presParOf" srcId="{10CE295D-B50E-4BFF-B176-5D93C955A58A}" destId="{73C67B0C-8D19-4621-8D95-2019EA3DE51D}" srcOrd="6" destOrd="0" presId="urn:microsoft.com/office/officeart/2005/8/layout/orgChart1"/>
    <dgm:cxn modelId="{B18C1D6C-5D5B-4B95-9A3C-16CCEC108364}" type="presParOf" srcId="{10CE295D-B50E-4BFF-B176-5D93C955A58A}" destId="{0EC7E839-7F2E-4DE4-88B7-2E9C4BB8DDDE}" srcOrd="7" destOrd="0" presId="urn:microsoft.com/office/officeart/2005/8/layout/orgChart1"/>
    <dgm:cxn modelId="{4D4236A5-E6B8-4221-88FD-28C949381B9E}" type="presParOf" srcId="{0EC7E839-7F2E-4DE4-88B7-2E9C4BB8DDDE}" destId="{78CF1A22-2CB4-440C-A5E1-9910AEAA1597}" srcOrd="0" destOrd="0" presId="urn:microsoft.com/office/officeart/2005/8/layout/orgChart1"/>
    <dgm:cxn modelId="{6D28B5FE-71EE-4FAF-8DF5-FB0716875D33}" type="presParOf" srcId="{78CF1A22-2CB4-440C-A5E1-9910AEAA1597}" destId="{5028C938-4E9F-4628-B6F4-D50509A0B6B1}" srcOrd="0" destOrd="0" presId="urn:microsoft.com/office/officeart/2005/8/layout/orgChart1"/>
    <dgm:cxn modelId="{09DB6A7E-D281-4C16-9007-6D12F09CAA4B}" type="presParOf" srcId="{78CF1A22-2CB4-440C-A5E1-9910AEAA1597}" destId="{E004BDF6-133D-4267-9C14-66AF59E832B6}" srcOrd="1" destOrd="0" presId="urn:microsoft.com/office/officeart/2005/8/layout/orgChart1"/>
    <dgm:cxn modelId="{A5B2F059-8A7F-4F2A-BF00-BF003459A434}" type="presParOf" srcId="{0EC7E839-7F2E-4DE4-88B7-2E9C4BB8DDDE}" destId="{835FE6DD-F5A5-4F78-9382-B5EC695D3384}" srcOrd="1" destOrd="0" presId="urn:microsoft.com/office/officeart/2005/8/layout/orgChart1"/>
    <dgm:cxn modelId="{6E8B577D-F649-45C1-B3D5-43C9FB7EECF3}" type="presParOf" srcId="{0EC7E839-7F2E-4DE4-88B7-2E9C4BB8DDDE}" destId="{E418D93B-04B6-4A00-BB7C-38D8D9E9FB93}" srcOrd="2" destOrd="0" presId="urn:microsoft.com/office/officeart/2005/8/layout/orgChart1"/>
    <dgm:cxn modelId="{B35EF2D4-8A36-46A0-AF8A-458477961FD8}" type="presParOf" srcId="{A02C3881-5DBE-4F16-B0F3-799A2994A952}" destId="{08B71803-8797-461F-8B68-97217A7CBED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2DC83A-8E41-4A65-B4CF-2B75DBBDDCC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9F22A3B-7536-45BE-A902-4784710FFD64}">
      <dgm:prSet phldrT="[Metin]"/>
      <dgm:spPr/>
      <dgm:t>
        <a:bodyPr/>
        <a:lstStyle/>
        <a:p>
          <a:pPr algn="ctr"/>
          <a:r>
            <a:rPr lang="tr-TR" dirty="0" smtClean="0"/>
            <a:t>Hz. Muhammed, sahip olduğu hukuki ve siyasî yetkilerini başka birine devretmemiştir. </a:t>
          </a:r>
          <a:endParaRPr lang="tr-TR" dirty="0"/>
        </a:p>
      </dgm:t>
    </dgm:pt>
    <dgm:pt modelId="{B46664B1-118E-4BCF-8E36-7F970C9BB653}" type="parTrans" cxnId="{B74FB954-BDBB-4A92-B813-FA6A7CECD36D}">
      <dgm:prSet/>
      <dgm:spPr/>
      <dgm:t>
        <a:bodyPr/>
        <a:lstStyle/>
        <a:p>
          <a:endParaRPr lang="tr-TR"/>
        </a:p>
      </dgm:t>
    </dgm:pt>
    <dgm:pt modelId="{2FEE0B20-496E-4190-952B-D21042CFDA1A}" type="sibTrans" cxnId="{B74FB954-BDBB-4A92-B813-FA6A7CECD36D}">
      <dgm:prSet/>
      <dgm:spPr/>
      <dgm:t>
        <a:bodyPr/>
        <a:lstStyle/>
        <a:p>
          <a:endParaRPr lang="tr-TR"/>
        </a:p>
      </dgm:t>
    </dgm:pt>
    <dgm:pt modelId="{DBC6387C-1F19-492F-A9BB-58B4F4A65189}" type="pres">
      <dgm:prSet presAssocID="{C12DC83A-8E41-4A65-B4CF-2B75DBBDDCC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3D3272D-3812-48EC-8853-DD4EE75ADA10}" type="pres">
      <dgm:prSet presAssocID="{59F22A3B-7536-45BE-A902-4784710FFD6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5780DC1-E984-47C8-8AA3-02D32772BCFA}" type="presOf" srcId="{59F22A3B-7536-45BE-A902-4784710FFD64}" destId="{53D3272D-3812-48EC-8853-DD4EE75ADA10}" srcOrd="0" destOrd="0" presId="urn:microsoft.com/office/officeart/2005/8/layout/vList2"/>
    <dgm:cxn modelId="{B74FB954-BDBB-4A92-B813-FA6A7CECD36D}" srcId="{C12DC83A-8E41-4A65-B4CF-2B75DBBDDCC0}" destId="{59F22A3B-7536-45BE-A902-4784710FFD64}" srcOrd="0" destOrd="0" parTransId="{B46664B1-118E-4BCF-8E36-7F970C9BB653}" sibTransId="{2FEE0B20-496E-4190-952B-D21042CFDA1A}"/>
    <dgm:cxn modelId="{30CD446B-412E-4820-9F51-28D7F55D1E48}" type="presOf" srcId="{C12DC83A-8E41-4A65-B4CF-2B75DBBDDCC0}" destId="{DBC6387C-1F19-492F-A9BB-58B4F4A65189}" srcOrd="0" destOrd="0" presId="urn:microsoft.com/office/officeart/2005/8/layout/vList2"/>
    <dgm:cxn modelId="{69ED18B7-7BAA-4A0F-88F0-19523495B36C}" type="presParOf" srcId="{DBC6387C-1F19-492F-A9BB-58B4F4A65189}" destId="{53D3272D-3812-48EC-8853-DD4EE75ADA1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87BB43A-BF08-4F27-8F4C-13279E1BAC68}" type="doc">
      <dgm:prSet loTypeId="urn:microsoft.com/office/officeart/2005/8/layout/arrow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12B7A4F4-A5E6-4E6E-894B-26268B7D1ECF}">
      <dgm:prSet phldrT="[Metin]"/>
      <dgm:spPr/>
      <dgm:t>
        <a:bodyPr/>
        <a:lstStyle/>
        <a:p>
          <a:r>
            <a:rPr lang="tr-TR" dirty="0" smtClean="0"/>
            <a:t>Şia’nın teokratik siyaset nazariyesi</a:t>
          </a:r>
          <a:endParaRPr lang="tr-TR" dirty="0"/>
        </a:p>
      </dgm:t>
    </dgm:pt>
    <dgm:pt modelId="{26F71689-F9A5-46FB-975F-7307C1F0CA56}" type="parTrans" cxnId="{EAD3B153-99E3-449D-91C8-B83C28ECC1E2}">
      <dgm:prSet/>
      <dgm:spPr/>
      <dgm:t>
        <a:bodyPr/>
        <a:lstStyle/>
        <a:p>
          <a:endParaRPr lang="tr-TR"/>
        </a:p>
      </dgm:t>
    </dgm:pt>
    <dgm:pt modelId="{87DB28EF-0E8A-4DF7-8F00-7BC4549A77E7}" type="sibTrans" cxnId="{EAD3B153-99E3-449D-91C8-B83C28ECC1E2}">
      <dgm:prSet/>
      <dgm:spPr/>
      <dgm:t>
        <a:bodyPr/>
        <a:lstStyle/>
        <a:p>
          <a:endParaRPr lang="tr-TR"/>
        </a:p>
      </dgm:t>
    </dgm:pt>
    <dgm:pt modelId="{63DEE21F-FD45-4F8E-94EA-D9903FF68972}">
      <dgm:prSet phldrT="[Metin]"/>
      <dgm:spPr/>
      <dgm:t>
        <a:bodyPr/>
        <a:lstStyle/>
        <a:p>
          <a:r>
            <a:rPr lang="tr-TR" dirty="0" smtClean="0"/>
            <a:t>Sünnî siyaset anlayışı </a:t>
          </a:r>
          <a:endParaRPr lang="tr-TR" dirty="0"/>
        </a:p>
      </dgm:t>
    </dgm:pt>
    <dgm:pt modelId="{929104F1-7803-4099-AAD0-9A1EB9FF8DBF}" type="parTrans" cxnId="{7980A040-2484-4B2F-809F-0AC2D8A6AAC6}">
      <dgm:prSet/>
      <dgm:spPr/>
      <dgm:t>
        <a:bodyPr/>
        <a:lstStyle/>
        <a:p>
          <a:endParaRPr lang="tr-TR"/>
        </a:p>
      </dgm:t>
    </dgm:pt>
    <dgm:pt modelId="{BF48B458-EE4D-4920-976E-8942B46F5705}" type="sibTrans" cxnId="{7980A040-2484-4B2F-809F-0AC2D8A6AAC6}">
      <dgm:prSet/>
      <dgm:spPr/>
      <dgm:t>
        <a:bodyPr/>
        <a:lstStyle/>
        <a:p>
          <a:endParaRPr lang="tr-TR"/>
        </a:p>
      </dgm:t>
    </dgm:pt>
    <dgm:pt modelId="{26FAF01B-C894-43D2-9C9F-23C041D1E92B}" type="pres">
      <dgm:prSet presAssocID="{D87BB43A-BF08-4F27-8F4C-13279E1BAC68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D43B5FE-FBFC-404E-AD6E-516C8EB052A1}" type="pres">
      <dgm:prSet presAssocID="{D87BB43A-BF08-4F27-8F4C-13279E1BAC68}" presName="ribbon" presStyleLbl="node1" presStyleIdx="0" presStyleCnt="1"/>
      <dgm:spPr/>
    </dgm:pt>
    <dgm:pt modelId="{4CB9EA8D-B7FD-4A9E-8929-700DDCA791C0}" type="pres">
      <dgm:prSet presAssocID="{D87BB43A-BF08-4F27-8F4C-13279E1BAC68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6BA91A6-F160-4623-8C17-D75750D39B29}" type="pres">
      <dgm:prSet presAssocID="{D87BB43A-BF08-4F27-8F4C-13279E1BAC68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3973ECE-208A-415D-9212-9A1DA9E07576}" type="presOf" srcId="{63DEE21F-FD45-4F8E-94EA-D9903FF68972}" destId="{E6BA91A6-F160-4623-8C17-D75750D39B29}" srcOrd="0" destOrd="0" presId="urn:microsoft.com/office/officeart/2005/8/layout/arrow6"/>
    <dgm:cxn modelId="{7980A040-2484-4B2F-809F-0AC2D8A6AAC6}" srcId="{D87BB43A-BF08-4F27-8F4C-13279E1BAC68}" destId="{63DEE21F-FD45-4F8E-94EA-D9903FF68972}" srcOrd="1" destOrd="0" parTransId="{929104F1-7803-4099-AAD0-9A1EB9FF8DBF}" sibTransId="{BF48B458-EE4D-4920-976E-8942B46F5705}"/>
    <dgm:cxn modelId="{EAD3B153-99E3-449D-91C8-B83C28ECC1E2}" srcId="{D87BB43A-BF08-4F27-8F4C-13279E1BAC68}" destId="{12B7A4F4-A5E6-4E6E-894B-26268B7D1ECF}" srcOrd="0" destOrd="0" parTransId="{26F71689-F9A5-46FB-975F-7307C1F0CA56}" sibTransId="{87DB28EF-0E8A-4DF7-8F00-7BC4549A77E7}"/>
    <dgm:cxn modelId="{1D8AD4AF-4283-402A-9930-7D1CEA0AE994}" type="presOf" srcId="{D87BB43A-BF08-4F27-8F4C-13279E1BAC68}" destId="{26FAF01B-C894-43D2-9C9F-23C041D1E92B}" srcOrd="0" destOrd="0" presId="urn:microsoft.com/office/officeart/2005/8/layout/arrow6"/>
    <dgm:cxn modelId="{56096B37-F521-4DF8-90EE-D19993BE7B1C}" type="presOf" srcId="{12B7A4F4-A5E6-4E6E-894B-26268B7D1ECF}" destId="{4CB9EA8D-B7FD-4A9E-8929-700DDCA791C0}" srcOrd="0" destOrd="0" presId="urn:microsoft.com/office/officeart/2005/8/layout/arrow6"/>
    <dgm:cxn modelId="{AF22424E-8973-4225-823C-F692DAF21006}" type="presParOf" srcId="{26FAF01B-C894-43D2-9C9F-23C041D1E92B}" destId="{1D43B5FE-FBFC-404E-AD6E-516C8EB052A1}" srcOrd="0" destOrd="0" presId="urn:microsoft.com/office/officeart/2005/8/layout/arrow6"/>
    <dgm:cxn modelId="{91A1E52E-DBC1-472A-B6DF-73FBCAB5DEA8}" type="presParOf" srcId="{26FAF01B-C894-43D2-9C9F-23C041D1E92B}" destId="{4CB9EA8D-B7FD-4A9E-8929-700DDCA791C0}" srcOrd="1" destOrd="0" presId="urn:microsoft.com/office/officeart/2005/8/layout/arrow6"/>
    <dgm:cxn modelId="{B91E506A-188D-4E16-AF06-9195B908C8CD}" type="presParOf" srcId="{26FAF01B-C894-43D2-9C9F-23C041D1E92B}" destId="{E6BA91A6-F160-4623-8C17-D75750D39B29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637463A-D44D-4890-BE2E-F8B01AF83B2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01C3F8D-B622-47D2-BFA8-20CE8CAD744F}">
      <dgm:prSet phldrT="[Metin]"/>
      <dgm:spPr/>
      <dgm:t>
        <a:bodyPr/>
        <a:lstStyle/>
        <a:p>
          <a:r>
            <a:rPr lang="tr-TR" dirty="0" smtClean="0"/>
            <a:t>1</a:t>
          </a:r>
          <a:endParaRPr lang="tr-TR" dirty="0"/>
        </a:p>
      </dgm:t>
    </dgm:pt>
    <dgm:pt modelId="{126DC8C0-87DB-4F8C-A4A1-5CB8FFFF816B}" type="parTrans" cxnId="{DBA5D308-42A5-4268-AA9C-5F13821D8D21}">
      <dgm:prSet/>
      <dgm:spPr/>
      <dgm:t>
        <a:bodyPr/>
        <a:lstStyle/>
        <a:p>
          <a:endParaRPr lang="tr-TR"/>
        </a:p>
      </dgm:t>
    </dgm:pt>
    <dgm:pt modelId="{B93F9D32-EC03-4275-A470-083F90260EF2}" type="sibTrans" cxnId="{DBA5D308-42A5-4268-AA9C-5F13821D8D21}">
      <dgm:prSet/>
      <dgm:spPr/>
      <dgm:t>
        <a:bodyPr/>
        <a:lstStyle/>
        <a:p>
          <a:endParaRPr lang="tr-TR"/>
        </a:p>
      </dgm:t>
    </dgm:pt>
    <dgm:pt modelId="{74A64F3A-2259-4ECC-B15F-57BB0ADB3FC0}">
      <dgm:prSet/>
      <dgm:spPr/>
      <dgm:t>
        <a:bodyPr/>
        <a:lstStyle/>
        <a:p>
          <a:r>
            <a:rPr lang="tr-TR" smtClean="0"/>
            <a:t>Mâturidî’yi Diyanet-Siyaset ayrımı yapmaya ve bu ayrımı teolojik açıdan temellendirmeye sevk eden sebeplerin başında Kur’an ve Sünnet’te bu konudaki belirsizlik gösterilebilir. </a:t>
          </a:r>
          <a:endParaRPr lang="tr-TR"/>
        </a:p>
      </dgm:t>
    </dgm:pt>
    <dgm:pt modelId="{8EE5A53F-C2E9-40F3-A414-7A0EC6910063}" type="parTrans" cxnId="{EB322BD2-832D-40F0-9C3F-EEB3070EB278}">
      <dgm:prSet/>
      <dgm:spPr/>
      <dgm:t>
        <a:bodyPr/>
        <a:lstStyle/>
        <a:p>
          <a:endParaRPr lang="tr-TR"/>
        </a:p>
      </dgm:t>
    </dgm:pt>
    <dgm:pt modelId="{5FDB755E-6484-4122-AD51-DEC770BE676F}" type="sibTrans" cxnId="{EB322BD2-832D-40F0-9C3F-EEB3070EB278}">
      <dgm:prSet/>
      <dgm:spPr/>
      <dgm:t>
        <a:bodyPr/>
        <a:lstStyle/>
        <a:p>
          <a:endParaRPr lang="tr-TR"/>
        </a:p>
      </dgm:t>
    </dgm:pt>
    <dgm:pt modelId="{BF6D7EEC-8F22-4676-B310-3E8E7DA09129}">
      <dgm:prSet/>
      <dgm:spPr/>
      <dgm:t>
        <a:bodyPr/>
        <a:lstStyle/>
        <a:p>
          <a:endParaRPr lang="tr-TR"/>
        </a:p>
      </dgm:t>
    </dgm:pt>
    <dgm:pt modelId="{DC4EF4FF-3F1B-4DD7-987F-30288F9E7C78}" type="parTrans" cxnId="{4A9F2D3C-2F87-4C09-B6E1-9975851C97F7}">
      <dgm:prSet/>
      <dgm:spPr/>
      <dgm:t>
        <a:bodyPr/>
        <a:lstStyle/>
        <a:p>
          <a:endParaRPr lang="tr-TR"/>
        </a:p>
      </dgm:t>
    </dgm:pt>
    <dgm:pt modelId="{F2502E9B-688B-4A44-BE5F-4815FA6EF516}" type="sibTrans" cxnId="{4A9F2D3C-2F87-4C09-B6E1-9975851C97F7}">
      <dgm:prSet/>
      <dgm:spPr/>
      <dgm:t>
        <a:bodyPr/>
        <a:lstStyle/>
        <a:p>
          <a:endParaRPr lang="tr-TR"/>
        </a:p>
      </dgm:t>
    </dgm:pt>
    <dgm:pt modelId="{3BBC668E-C851-4D5F-A29A-970564C6ADB7}" type="pres">
      <dgm:prSet presAssocID="{2637463A-D44D-4890-BE2E-F8B01AF83B2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F426A71-FBF9-41DD-AE91-8A7AB0E15C2D}" type="pres">
      <dgm:prSet presAssocID="{301C3F8D-B622-47D2-BFA8-20CE8CAD744F}" presName="composite" presStyleCnt="0"/>
      <dgm:spPr/>
    </dgm:pt>
    <dgm:pt modelId="{CF4FC1C4-151C-4EB0-9A7C-11721E0B7A9C}" type="pres">
      <dgm:prSet presAssocID="{301C3F8D-B622-47D2-BFA8-20CE8CAD744F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90AF08D-F216-4988-A370-50F01AC19470}" type="pres">
      <dgm:prSet presAssocID="{301C3F8D-B622-47D2-BFA8-20CE8CAD744F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BA5D308-42A5-4268-AA9C-5F13821D8D21}" srcId="{2637463A-D44D-4890-BE2E-F8B01AF83B2E}" destId="{301C3F8D-B622-47D2-BFA8-20CE8CAD744F}" srcOrd="0" destOrd="0" parTransId="{126DC8C0-87DB-4F8C-A4A1-5CB8FFFF816B}" sibTransId="{B93F9D32-EC03-4275-A470-083F90260EF2}"/>
    <dgm:cxn modelId="{4A9F2D3C-2F87-4C09-B6E1-9975851C97F7}" srcId="{301C3F8D-B622-47D2-BFA8-20CE8CAD744F}" destId="{BF6D7EEC-8F22-4676-B310-3E8E7DA09129}" srcOrd="1" destOrd="0" parTransId="{DC4EF4FF-3F1B-4DD7-987F-30288F9E7C78}" sibTransId="{F2502E9B-688B-4A44-BE5F-4815FA6EF516}"/>
    <dgm:cxn modelId="{CA03577E-16C7-48A6-B33E-F10F87926B3A}" type="presOf" srcId="{2637463A-D44D-4890-BE2E-F8B01AF83B2E}" destId="{3BBC668E-C851-4D5F-A29A-970564C6ADB7}" srcOrd="0" destOrd="0" presId="urn:microsoft.com/office/officeart/2005/8/layout/chevron2"/>
    <dgm:cxn modelId="{EB322BD2-832D-40F0-9C3F-EEB3070EB278}" srcId="{301C3F8D-B622-47D2-BFA8-20CE8CAD744F}" destId="{74A64F3A-2259-4ECC-B15F-57BB0ADB3FC0}" srcOrd="0" destOrd="0" parTransId="{8EE5A53F-C2E9-40F3-A414-7A0EC6910063}" sibTransId="{5FDB755E-6484-4122-AD51-DEC770BE676F}"/>
    <dgm:cxn modelId="{5AA80840-9FA9-4D60-B581-2A81B1A50C0D}" type="presOf" srcId="{74A64F3A-2259-4ECC-B15F-57BB0ADB3FC0}" destId="{C90AF08D-F216-4988-A370-50F01AC19470}" srcOrd="0" destOrd="0" presId="urn:microsoft.com/office/officeart/2005/8/layout/chevron2"/>
    <dgm:cxn modelId="{D47E79CC-DD18-4AC0-8B7F-8DB24AC2D8CE}" type="presOf" srcId="{BF6D7EEC-8F22-4676-B310-3E8E7DA09129}" destId="{C90AF08D-F216-4988-A370-50F01AC19470}" srcOrd="0" destOrd="1" presId="urn:microsoft.com/office/officeart/2005/8/layout/chevron2"/>
    <dgm:cxn modelId="{EBB02E49-3A63-4DBB-BDD1-56B1A2CEF238}" type="presOf" srcId="{301C3F8D-B622-47D2-BFA8-20CE8CAD744F}" destId="{CF4FC1C4-151C-4EB0-9A7C-11721E0B7A9C}" srcOrd="0" destOrd="0" presId="urn:microsoft.com/office/officeart/2005/8/layout/chevron2"/>
    <dgm:cxn modelId="{971B1876-32E7-47BF-A27D-1BA4FC698B98}" type="presParOf" srcId="{3BBC668E-C851-4D5F-A29A-970564C6ADB7}" destId="{6F426A71-FBF9-41DD-AE91-8A7AB0E15C2D}" srcOrd="0" destOrd="0" presId="urn:microsoft.com/office/officeart/2005/8/layout/chevron2"/>
    <dgm:cxn modelId="{67BBF591-7249-4A82-ADEC-14BF327B8B28}" type="presParOf" srcId="{6F426A71-FBF9-41DD-AE91-8A7AB0E15C2D}" destId="{CF4FC1C4-151C-4EB0-9A7C-11721E0B7A9C}" srcOrd="0" destOrd="0" presId="urn:microsoft.com/office/officeart/2005/8/layout/chevron2"/>
    <dgm:cxn modelId="{F2A31ED4-BA1D-459F-9E2A-5D8C71289255}" type="presParOf" srcId="{6F426A71-FBF9-41DD-AE91-8A7AB0E15C2D}" destId="{C90AF08D-F216-4988-A370-50F01AC1947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637463A-D44D-4890-BE2E-F8B01AF83B2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01C3F8D-B622-47D2-BFA8-20CE8CAD744F}">
      <dgm:prSet phldrT="[Metin]"/>
      <dgm:spPr/>
      <dgm:t>
        <a:bodyPr/>
        <a:lstStyle/>
        <a:p>
          <a:r>
            <a:rPr lang="tr-TR" dirty="0" smtClean="0"/>
            <a:t>2</a:t>
          </a:r>
          <a:endParaRPr lang="tr-TR" dirty="0"/>
        </a:p>
      </dgm:t>
    </dgm:pt>
    <dgm:pt modelId="{126DC8C0-87DB-4F8C-A4A1-5CB8FFFF816B}" type="parTrans" cxnId="{DBA5D308-42A5-4268-AA9C-5F13821D8D21}">
      <dgm:prSet/>
      <dgm:spPr/>
      <dgm:t>
        <a:bodyPr/>
        <a:lstStyle/>
        <a:p>
          <a:endParaRPr lang="tr-TR"/>
        </a:p>
      </dgm:t>
    </dgm:pt>
    <dgm:pt modelId="{B93F9D32-EC03-4275-A470-083F90260EF2}" type="sibTrans" cxnId="{DBA5D308-42A5-4268-AA9C-5F13821D8D21}">
      <dgm:prSet/>
      <dgm:spPr/>
      <dgm:t>
        <a:bodyPr/>
        <a:lstStyle/>
        <a:p>
          <a:endParaRPr lang="tr-TR"/>
        </a:p>
      </dgm:t>
    </dgm:pt>
    <dgm:pt modelId="{74A64F3A-2259-4ECC-B15F-57BB0ADB3FC0}">
      <dgm:prSet custT="1"/>
      <dgm:spPr/>
      <dgm:t>
        <a:bodyPr/>
        <a:lstStyle/>
        <a:p>
          <a:r>
            <a:rPr lang="tr-TR" sz="2400" dirty="0" err="1" smtClean="0"/>
            <a:t>Emevî</a:t>
          </a:r>
          <a:r>
            <a:rPr lang="tr-TR" sz="2400" dirty="0" smtClean="0"/>
            <a:t> ve Abbasîlerin iktidara sahip olmalarını, ilahî iradeyle ilişkilendirmeleri ve bunun sonucunda keyfi uygulamalara girmeleri.</a:t>
          </a:r>
          <a:endParaRPr lang="tr-TR" sz="2400" dirty="0"/>
        </a:p>
      </dgm:t>
    </dgm:pt>
    <dgm:pt modelId="{8EE5A53F-C2E9-40F3-A414-7A0EC6910063}" type="parTrans" cxnId="{EB322BD2-832D-40F0-9C3F-EEB3070EB278}">
      <dgm:prSet/>
      <dgm:spPr/>
      <dgm:t>
        <a:bodyPr/>
        <a:lstStyle/>
        <a:p>
          <a:endParaRPr lang="tr-TR"/>
        </a:p>
      </dgm:t>
    </dgm:pt>
    <dgm:pt modelId="{5FDB755E-6484-4122-AD51-DEC770BE676F}" type="sibTrans" cxnId="{EB322BD2-832D-40F0-9C3F-EEB3070EB278}">
      <dgm:prSet/>
      <dgm:spPr/>
      <dgm:t>
        <a:bodyPr/>
        <a:lstStyle/>
        <a:p>
          <a:endParaRPr lang="tr-TR"/>
        </a:p>
      </dgm:t>
    </dgm:pt>
    <dgm:pt modelId="{3BBC668E-C851-4D5F-A29A-970564C6ADB7}" type="pres">
      <dgm:prSet presAssocID="{2637463A-D44D-4890-BE2E-F8B01AF83B2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F426A71-FBF9-41DD-AE91-8A7AB0E15C2D}" type="pres">
      <dgm:prSet presAssocID="{301C3F8D-B622-47D2-BFA8-20CE8CAD744F}" presName="composite" presStyleCnt="0"/>
      <dgm:spPr/>
    </dgm:pt>
    <dgm:pt modelId="{CF4FC1C4-151C-4EB0-9A7C-11721E0B7A9C}" type="pres">
      <dgm:prSet presAssocID="{301C3F8D-B622-47D2-BFA8-20CE8CAD744F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90AF08D-F216-4988-A370-50F01AC19470}" type="pres">
      <dgm:prSet presAssocID="{301C3F8D-B622-47D2-BFA8-20CE8CAD744F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CA9BF04-9016-4A10-8494-2BA2B0E9B5C9}" type="presOf" srcId="{74A64F3A-2259-4ECC-B15F-57BB0ADB3FC0}" destId="{C90AF08D-F216-4988-A370-50F01AC19470}" srcOrd="0" destOrd="0" presId="urn:microsoft.com/office/officeart/2005/8/layout/chevron2"/>
    <dgm:cxn modelId="{DBA5D308-42A5-4268-AA9C-5F13821D8D21}" srcId="{2637463A-D44D-4890-BE2E-F8B01AF83B2E}" destId="{301C3F8D-B622-47D2-BFA8-20CE8CAD744F}" srcOrd="0" destOrd="0" parTransId="{126DC8C0-87DB-4F8C-A4A1-5CB8FFFF816B}" sibTransId="{B93F9D32-EC03-4275-A470-083F90260EF2}"/>
    <dgm:cxn modelId="{EB322BD2-832D-40F0-9C3F-EEB3070EB278}" srcId="{301C3F8D-B622-47D2-BFA8-20CE8CAD744F}" destId="{74A64F3A-2259-4ECC-B15F-57BB0ADB3FC0}" srcOrd="0" destOrd="0" parTransId="{8EE5A53F-C2E9-40F3-A414-7A0EC6910063}" sibTransId="{5FDB755E-6484-4122-AD51-DEC770BE676F}"/>
    <dgm:cxn modelId="{04B43453-C642-4CA4-9FC7-7C9CFE0FABAE}" type="presOf" srcId="{2637463A-D44D-4890-BE2E-F8B01AF83B2E}" destId="{3BBC668E-C851-4D5F-A29A-970564C6ADB7}" srcOrd="0" destOrd="0" presId="urn:microsoft.com/office/officeart/2005/8/layout/chevron2"/>
    <dgm:cxn modelId="{153D60BF-8CF4-4EE6-B9A1-A40C2F7D09BD}" type="presOf" srcId="{301C3F8D-B622-47D2-BFA8-20CE8CAD744F}" destId="{CF4FC1C4-151C-4EB0-9A7C-11721E0B7A9C}" srcOrd="0" destOrd="0" presId="urn:microsoft.com/office/officeart/2005/8/layout/chevron2"/>
    <dgm:cxn modelId="{928E9D60-00F8-423D-9DC5-32268BF39EEC}" type="presParOf" srcId="{3BBC668E-C851-4D5F-A29A-970564C6ADB7}" destId="{6F426A71-FBF9-41DD-AE91-8A7AB0E15C2D}" srcOrd="0" destOrd="0" presId="urn:microsoft.com/office/officeart/2005/8/layout/chevron2"/>
    <dgm:cxn modelId="{E7210A73-37F5-4A3D-A48C-D77E3DCBF998}" type="presParOf" srcId="{6F426A71-FBF9-41DD-AE91-8A7AB0E15C2D}" destId="{CF4FC1C4-151C-4EB0-9A7C-11721E0B7A9C}" srcOrd="0" destOrd="0" presId="urn:microsoft.com/office/officeart/2005/8/layout/chevron2"/>
    <dgm:cxn modelId="{E47FE03F-D397-4962-B6A7-CC6687F09EC5}" type="presParOf" srcId="{6F426A71-FBF9-41DD-AE91-8A7AB0E15C2D}" destId="{C90AF08D-F216-4988-A370-50F01AC1947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637463A-D44D-4890-BE2E-F8B01AF83B2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01C3F8D-B622-47D2-BFA8-20CE8CAD744F}">
      <dgm:prSet phldrT="[Metin]"/>
      <dgm:spPr/>
      <dgm:t>
        <a:bodyPr/>
        <a:lstStyle/>
        <a:p>
          <a:r>
            <a:rPr lang="tr-TR" dirty="0" smtClean="0"/>
            <a:t>3</a:t>
          </a:r>
          <a:endParaRPr lang="tr-TR" dirty="0"/>
        </a:p>
      </dgm:t>
    </dgm:pt>
    <dgm:pt modelId="{126DC8C0-87DB-4F8C-A4A1-5CB8FFFF816B}" type="parTrans" cxnId="{DBA5D308-42A5-4268-AA9C-5F13821D8D21}">
      <dgm:prSet/>
      <dgm:spPr/>
      <dgm:t>
        <a:bodyPr/>
        <a:lstStyle/>
        <a:p>
          <a:endParaRPr lang="tr-TR"/>
        </a:p>
      </dgm:t>
    </dgm:pt>
    <dgm:pt modelId="{B93F9D32-EC03-4275-A470-083F90260EF2}" type="sibTrans" cxnId="{DBA5D308-42A5-4268-AA9C-5F13821D8D21}">
      <dgm:prSet/>
      <dgm:spPr/>
      <dgm:t>
        <a:bodyPr/>
        <a:lstStyle/>
        <a:p>
          <a:endParaRPr lang="tr-TR"/>
        </a:p>
      </dgm:t>
    </dgm:pt>
    <dgm:pt modelId="{74A64F3A-2259-4ECC-B15F-57BB0ADB3FC0}">
      <dgm:prSet/>
      <dgm:spPr/>
      <dgm:t>
        <a:bodyPr/>
        <a:lstStyle/>
        <a:p>
          <a:r>
            <a:rPr lang="tr-TR" dirty="0" smtClean="0"/>
            <a:t>İmamiyye Şia’sının ve </a:t>
          </a:r>
          <a:r>
            <a:rPr lang="tr-TR" dirty="0" err="1" smtClean="0"/>
            <a:t>İsmaililerin</a:t>
          </a:r>
          <a:r>
            <a:rPr lang="tr-TR" dirty="0" smtClean="0"/>
            <a:t> masum bir imamın imametini gerekli görmeleri ve İmameti dinin asılları arasına sokmaları fikrinin bölgede yaygınlaşmaya başlaması.</a:t>
          </a:r>
          <a:endParaRPr lang="tr-TR" dirty="0"/>
        </a:p>
      </dgm:t>
    </dgm:pt>
    <dgm:pt modelId="{8EE5A53F-C2E9-40F3-A414-7A0EC6910063}" type="parTrans" cxnId="{EB322BD2-832D-40F0-9C3F-EEB3070EB278}">
      <dgm:prSet/>
      <dgm:spPr/>
      <dgm:t>
        <a:bodyPr/>
        <a:lstStyle/>
        <a:p>
          <a:endParaRPr lang="tr-TR"/>
        </a:p>
      </dgm:t>
    </dgm:pt>
    <dgm:pt modelId="{5FDB755E-6484-4122-AD51-DEC770BE676F}" type="sibTrans" cxnId="{EB322BD2-832D-40F0-9C3F-EEB3070EB278}">
      <dgm:prSet/>
      <dgm:spPr/>
      <dgm:t>
        <a:bodyPr/>
        <a:lstStyle/>
        <a:p>
          <a:endParaRPr lang="tr-TR"/>
        </a:p>
      </dgm:t>
    </dgm:pt>
    <dgm:pt modelId="{BF6D7EEC-8F22-4676-B310-3E8E7DA09129}">
      <dgm:prSet/>
      <dgm:spPr/>
      <dgm:t>
        <a:bodyPr/>
        <a:lstStyle/>
        <a:p>
          <a:endParaRPr lang="tr-TR"/>
        </a:p>
      </dgm:t>
    </dgm:pt>
    <dgm:pt modelId="{DC4EF4FF-3F1B-4DD7-987F-30288F9E7C78}" type="parTrans" cxnId="{4A9F2D3C-2F87-4C09-B6E1-9975851C97F7}">
      <dgm:prSet/>
      <dgm:spPr/>
      <dgm:t>
        <a:bodyPr/>
        <a:lstStyle/>
        <a:p>
          <a:endParaRPr lang="tr-TR"/>
        </a:p>
      </dgm:t>
    </dgm:pt>
    <dgm:pt modelId="{F2502E9B-688B-4A44-BE5F-4815FA6EF516}" type="sibTrans" cxnId="{4A9F2D3C-2F87-4C09-B6E1-9975851C97F7}">
      <dgm:prSet/>
      <dgm:spPr/>
      <dgm:t>
        <a:bodyPr/>
        <a:lstStyle/>
        <a:p>
          <a:endParaRPr lang="tr-TR"/>
        </a:p>
      </dgm:t>
    </dgm:pt>
    <dgm:pt modelId="{3BBC668E-C851-4D5F-A29A-970564C6ADB7}" type="pres">
      <dgm:prSet presAssocID="{2637463A-D44D-4890-BE2E-F8B01AF83B2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F426A71-FBF9-41DD-AE91-8A7AB0E15C2D}" type="pres">
      <dgm:prSet presAssocID="{301C3F8D-B622-47D2-BFA8-20CE8CAD744F}" presName="composite" presStyleCnt="0"/>
      <dgm:spPr/>
    </dgm:pt>
    <dgm:pt modelId="{CF4FC1C4-151C-4EB0-9A7C-11721E0B7A9C}" type="pres">
      <dgm:prSet presAssocID="{301C3F8D-B622-47D2-BFA8-20CE8CAD744F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90AF08D-F216-4988-A370-50F01AC19470}" type="pres">
      <dgm:prSet presAssocID="{301C3F8D-B622-47D2-BFA8-20CE8CAD744F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B322BD2-832D-40F0-9C3F-EEB3070EB278}" srcId="{301C3F8D-B622-47D2-BFA8-20CE8CAD744F}" destId="{74A64F3A-2259-4ECC-B15F-57BB0ADB3FC0}" srcOrd="0" destOrd="0" parTransId="{8EE5A53F-C2E9-40F3-A414-7A0EC6910063}" sibTransId="{5FDB755E-6484-4122-AD51-DEC770BE676F}"/>
    <dgm:cxn modelId="{B291AAFC-3DA5-4A80-8AAA-33D16B089A37}" type="presOf" srcId="{2637463A-D44D-4890-BE2E-F8B01AF83B2E}" destId="{3BBC668E-C851-4D5F-A29A-970564C6ADB7}" srcOrd="0" destOrd="0" presId="urn:microsoft.com/office/officeart/2005/8/layout/chevron2"/>
    <dgm:cxn modelId="{DBA5D308-42A5-4268-AA9C-5F13821D8D21}" srcId="{2637463A-D44D-4890-BE2E-F8B01AF83B2E}" destId="{301C3F8D-B622-47D2-BFA8-20CE8CAD744F}" srcOrd="0" destOrd="0" parTransId="{126DC8C0-87DB-4F8C-A4A1-5CB8FFFF816B}" sibTransId="{B93F9D32-EC03-4275-A470-083F90260EF2}"/>
    <dgm:cxn modelId="{7B68F9C2-B49A-4795-8AC3-A8072522AA69}" type="presOf" srcId="{301C3F8D-B622-47D2-BFA8-20CE8CAD744F}" destId="{CF4FC1C4-151C-4EB0-9A7C-11721E0B7A9C}" srcOrd="0" destOrd="0" presId="urn:microsoft.com/office/officeart/2005/8/layout/chevron2"/>
    <dgm:cxn modelId="{4A9F2D3C-2F87-4C09-B6E1-9975851C97F7}" srcId="{301C3F8D-B622-47D2-BFA8-20CE8CAD744F}" destId="{BF6D7EEC-8F22-4676-B310-3E8E7DA09129}" srcOrd="1" destOrd="0" parTransId="{DC4EF4FF-3F1B-4DD7-987F-30288F9E7C78}" sibTransId="{F2502E9B-688B-4A44-BE5F-4815FA6EF516}"/>
    <dgm:cxn modelId="{BA60763C-D9FC-4438-80B1-7AF5D00B31C8}" type="presOf" srcId="{74A64F3A-2259-4ECC-B15F-57BB0ADB3FC0}" destId="{C90AF08D-F216-4988-A370-50F01AC19470}" srcOrd="0" destOrd="0" presId="urn:microsoft.com/office/officeart/2005/8/layout/chevron2"/>
    <dgm:cxn modelId="{335F7109-082A-4B95-93FA-14276FE537C8}" type="presOf" srcId="{BF6D7EEC-8F22-4676-B310-3E8E7DA09129}" destId="{C90AF08D-F216-4988-A370-50F01AC19470}" srcOrd="0" destOrd="1" presId="urn:microsoft.com/office/officeart/2005/8/layout/chevron2"/>
    <dgm:cxn modelId="{1AC25326-4AAF-488A-BDF0-23D69195C1C9}" type="presParOf" srcId="{3BBC668E-C851-4D5F-A29A-970564C6ADB7}" destId="{6F426A71-FBF9-41DD-AE91-8A7AB0E15C2D}" srcOrd="0" destOrd="0" presId="urn:microsoft.com/office/officeart/2005/8/layout/chevron2"/>
    <dgm:cxn modelId="{8EE50824-DC08-45CF-86C9-0C12DADEC4AF}" type="presParOf" srcId="{6F426A71-FBF9-41DD-AE91-8A7AB0E15C2D}" destId="{CF4FC1C4-151C-4EB0-9A7C-11721E0B7A9C}" srcOrd="0" destOrd="0" presId="urn:microsoft.com/office/officeart/2005/8/layout/chevron2"/>
    <dgm:cxn modelId="{C1F883B4-FDF9-47C4-9F4C-86FB83D672EA}" type="presParOf" srcId="{6F426A71-FBF9-41DD-AE91-8A7AB0E15C2D}" destId="{C90AF08D-F216-4988-A370-50F01AC1947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637463A-D44D-4890-BE2E-F8B01AF83B2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01C3F8D-B622-47D2-BFA8-20CE8CAD744F}">
      <dgm:prSet phldrT="[Metin]"/>
      <dgm:spPr/>
      <dgm:t>
        <a:bodyPr/>
        <a:lstStyle/>
        <a:p>
          <a:r>
            <a:rPr lang="tr-TR" dirty="0" smtClean="0"/>
            <a:t>4</a:t>
          </a:r>
          <a:endParaRPr lang="tr-TR" dirty="0"/>
        </a:p>
      </dgm:t>
    </dgm:pt>
    <dgm:pt modelId="{126DC8C0-87DB-4F8C-A4A1-5CB8FFFF816B}" type="parTrans" cxnId="{DBA5D308-42A5-4268-AA9C-5F13821D8D21}">
      <dgm:prSet/>
      <dgm:spPr/>
      <dgm:t>
        <a:bodyPr/>
        <a:lstStyle/>
        <a:p>
          <a:endParaRPr lang="tr-TR"/>
        </a:p>
      </dgm:t>
    </dgm:pt>
    <dgm:pt modelId="{B93F9D32-EC03-4275-A470-083F90260EF2}" type="sibTrans" cxnId="{DBA5D308-42A5-4268-AA9C-5F13821D8D21}">
      <dgm:prSet/>
      <dgm:spPr/>
      <dgm:t>
        <a:bodyPr/>
        <a:lstStyle/>
        <a:p>
          <a:endParaRPr lang="tr-TR"/>
        </a:p>
      </dgm:t>
    </dgm:pt>
    <dgm:pt modelId="{74A64F3A-2259-4ECC-B15F-57BB0ADB3FC0}">
      <dgm:prSet/>
      <dgm:spPr/>
      <dgm:t>
        <a:bodyPr/>
        <a:lstStyle/>
        <a:p>
          <a:r>
            <a:rPr lang="tr-TR" dirty="0" smtClean="0"/>
            <a:t>Bazı mezheplerin siyasete bulaşması ve insanları siyasi iktidarı kullanarak bazı fikirleri inanç olarak benimsemeye zorlamaları.</a:t>
          </a:r>
          <a:endParaRPr lang="tr-TR" dirty="0"/>
        </a:p>
      </dgm:t>
    </dgm:pt>
    <dgm:pt modelId="{8EE5A53F-C2E9-40F3-A414-7A0EC6910063}" type="parTrans" cxnId="{EB322BD2-832D-40F0-9C3F-EEB3070EB278}">
      <dgm:prSet/>
      <dgm:spPr/>
      <dgm:t>
        <a:bodyPr/>
        <a:lstStyle/>
        <a:p>
          <a:endParaRPr lang="tr-TR"/>
        </a:p>
      </dgm:t>
    </dgm:pt>
    <dgm:pt modelId="{5FDB755E-6484-4122-AD51-DEC770BE676F}" type="sibTrans" cxnId="{EB322BD2-832D-40F0-9C3F-EEB3070EB278}">
      <dgm:prSet/>
      <dgm:spPr/>
      <dgm:t>
        <a:bodyPr/>
        <a:lstStyle/>
        <a:p>
          <a:endParaRPr lang="tr-TR"/>
        </a:p>
      </dgm:t>
    </dgm:pt>
    <dgm:pt modelId="{BF6D7EEC-8F22-4676-B310-3E8E7DA09129}">
      <dgm:prSet/>
      <dgm:spPr/>
      <dgm:t>
        <a:bodyPr/>
        <a:lstStyle/>
        <a:p>
          <a:endParaRPr lang="tr-TR"/>
        </a:p>
      </dgm:t>
    </dgm:pt>
    <dgm:pt modelId="{DC4EF4FF-3F1B-4DD7-987F-30288F9E7C78}" type="parTrans" cxnId="{4A9F2D3C-2F87-4C09-B6E1-9975851C97F7}">
      <dgm:prSet/>
      <dgm:spPr/>
      <dgm:t>
        <a:bodyPr/>
        <a:lstStyle/>
        <a:p>
          <a:endParaRPr lang="tr-TR"/>
        </a:p>
      </dgm:t>
    </dgm:pt>
    <dgm:pt modelId="{F2502E9B-688B-4A44-BE5F-4815FA6EF516}" type="sibTrans" cxnId="{4A9F2D3C-2F87-4C09-B6E1-9975851C97F7}">
      <dgm:prSet/>
      <dgm:spPr/>
      <dgm:t>
        <a:bodyPr/>
        <a:lstStyle/>
        <a:p>
          <a:endParaRPr lang="tr-TR"/>
        </a:p>
      </dgm:t>
    </dgm:pt>
    <dgm:pt modelId="{3BBC668E-C851-4D5F-A29A-970564C6ADB7}" type="pres">
      <dgm:prSet presAssocID="{2637463A-D44D-4890-BE2E-F8B01AF83B2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F426A71-FBF9-41DD-AE91-8A7AB0E15C2D}" type="pres">
      <dgm:prSet presAssocID="{301C3F8D-B622-47D2-BFA8-20CE8CAD744F}" presName="composite" presStyleCnt="0"/>
      <dgm:spPr/>
    </dgm:pt>
    <dgm:pt modelId="{CF4FC1C4-151C-4EB0-9A7C-11721E0B7A9C}" type="pres">
      <dgm:prSet presAssocID="{301C3F8D-B622-47D2-BFA8-20CE8CAD744F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90AF08D-F216-4988-A370-50F01AC19470}" type="pres">
      <dgm:prSet presAssocID="{301C3F8D-B622-47D2-BFA8-20CE8CAD744F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BA5D308-42A5-4268-AA9C-5F13821D8D21}" srcId="{2637463A-D44D-4890-BE2E-F8B01AF83B2E}" destId="{301C3F8D-B622-47D2-BFA8-20CE8CAD744F}" srcOrd="0" destOrd="0" parTransId="{126DC8C0-87DB-4F8C-A4A1-5CB8FFFF816B}" sibTransId="{B93F9D32-EC03-4275-A470-083F90260EF2}"/>
    <dgm:cxn modelId="{4A9F2D3C-2F87-4C09-B6E1-9975851C97F7}" srcId="{301C3F8D-B622-47D2-BFA8-20CE8CAD744F}" destId="{BF6D7EEC-8F22-4676-B310-3E8E7DA09129}" srcOrd="1" destOrd="0" parTransId="{DC4EF4FF-3F1B-4DD7-987F-30288F9E7C78}" sibTransId="{F2502E9B-688B-4A44-BE5F-4815FA6EF516}"/>
    <dgm:cxn modelId="{0FFC34C7-C5CB-4434-8B7A-5C92D708CFCC}" type="presOf" srcId="{74A64F3A-2259-4ECC-B15F-57BB0ADB3FC0}" destId="{C90AF08D-F216-4988-A370-50F01AC19470}" srcOrd="0" destOrd="0" presId="urn:microsoft.com/office/officeart/2005/8/layout/chevron2"/>
    <dgm:cxn modelId="{EB322BD2-832D-40F0-9C3F-EEB3070EB278}" srcId="{301C3F8D-B622-47D2-BFA8-20CE8CAD744F}" destId="{74A64F3A-2259-4ECC-B15F-57BB0ADB3FC0}" srcOrd="0" destOrd="0" parTransId="{8EE5A53F-C2E9-40F3-A414-7A0EC6910063}" sibTransId="{5FDB755E-6484-4122-AD51-DEC770BE676F}"/>
    <dgm:cxn modelId="{406B953D-5195-4764-8DA0-E747EC9BD817}" type="presOf" srcId="{2637463A-D44D-4890-BE2E-F8B01AF83B2E}" destId="{3BBC668E-C851-4D5F-A29A-970564C6ADB7}" srcOrd="0" destOrd="0" presId="urn:microsoft.com/office/officeart/2005/8/layout/chevron2"/>
    <dgm:cxn modelId="{1A3C0D50-97F0-4D7C-8968-E0CAAEB5BB0A}" type="presOf" srcId="{301C3F8D-B622-47D2-BFA8-20CE8CAD744F}" destId="{CF4FC1C4-151C-4EB0-9A7C-11721E0B7A9C}" srcOrd="0" destOrd="0" presId="urn:microsoft.com/office/officeart/2005/8/layout/chevron2"/>
    <dgm:cxn modelId="{9A04D70D-4FFE-40D4-A7E2-35A661C343DA}" type="presOf" srcId="{BF6D7EEC-8F22-4676-B310-3E8E7DA09129}" destId="{C90AF08D-F216-4988-A370-50F01AC19470}" srcOrd="0" destOrd="1" presId="urn:microsoft.com/office/officeart/2005/8/layout/chevron2"/>
    <dgm:cxn modelId="{312D79A2-09AA-4826-B3F3-68C8502DFB35}" type="presParOf" srcId="{3BBC668E-C851-4D5F-A29A-970564C6ADB7}" destId="{6F426A71-FBF9-41DD-AE91-8A7AB0E15C2D}" srcOrd="0" destOrd="0" presId="urn:microsoft.com/office/officeart/2005/8/layout/chevron2"/>
    <dgm:cxn modelId="{E059B463-AC52-43F4-B002-88D52B34737E}" type="presParOf" srcId="{6F426A71-FBF9-41DD-AE91-8A7AB0E15C2D}" destId="{CF4FC1C4-151C-4EB0-9A7C-11721E0B7A9C}" srcOrd="0" destOrd="0" presId="urn:microsoft.com/office/officeart/2005/8/layout/chevron2"/>
    <dgm:cxn modelId="{453375E2-FC3A-44C3-B421-7AFCCC8AF1B5}" type="presParOf" srcId="{6F426A71-FBF9-41DD-AE91-8A7AB0E15C2D}" destId="{C90AF08D-F216-4988-A370-50F01AC1947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AF47FAD-5AF1-4818-A100-AB070932BF1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CF19897-DD7D-4417-B8D9-2DD58BCCBBC0}">
      <dgm:prSet phldrT="[Metin]" phldr="1"/>
      <dgm:spPr/>
      <dgm:t>
        <a:bodyPr/>
        <a:lstStyle/>
        <a:p>
          <a:endParaRPr lang="tr-TR"/>
        </a:p>
      </dgm:t>
    </dgm:pt>
    <dgm:pt modelId="{317A49AA-EFA3-4548-B65B-17927A593284}" type="parTrans" cxnId="{692A2029-CBF6-45EA-8A80-F14F94B22025}">
      <dgm:prSet/>
      <dgm:spPr/>
      <dgm:t>
        <a:bodyPr/>
        <a:lstStyle/>
        <a:p>
          <a:endParaRPr lang="tr-TR"/>
        </a:p>
      </dgm:t>
    </dgm:pt>
    <dgm:pt modelId="{B2808461-4570-40FC-BFC5-4C1384C91C87}" type="sibTrans" cxnId="{692A2029-CBF6-45EA-8A80-F14F94B22025}">
      <dgm:prSet/>
      <dgm:spPr/>
      <dgm:t>
        <a:bodyPr/>
        <a:lstStyle/>
        <a:p>
          <a:endParaRPr lang="tr-TR"/>
        </a:p>
      </dgm:t>
    </dgm:pt>
    <dgm:pt modelId="{E0497738-8284-4C21-B5C9-0E650B9EBE12}">
      <dgm:prSet phldrT="[Metin]"/>
      <dgm:spPr/>
      <dgm:t>
        <a:bodyPr/>
        <a:lstStyle/>
        <a:p>
          <a:r>
            <a:rPr lang="tr-TR" dirty="0" smtClean="0"/>
            <a:t>İslam’da devlet ve siyaset anlayışı, adaletin tesisini ve zulmün kaldırılmasını önceler,</a:t>
          </a:r>
          <a:endParaRPr lang="tr-TR" dirty="0"/>
        </a:p>
      </dgm:t>
    </dgm:pt>
    <dgm:pt modelId="{321B6852-F6CF-4BCD-B363-6C362E9C5BE7}" type="parTrans" cxnId="{F98345D9-0A2A-45CB-875B-995691025E15}">
      <dgm:prSet/>
      <dgm:spPr/>
      <dgm:t>
        <a:bodyPr/>
        <a:lstStyle/>
        <a:p>
          <a:endParaRPr lang="tr-TR"/>
        </a:p>
      </dgm:t>
    </dgm:pt>
    <dgm:pt modelId="{53D5FDCB-3E90-4E90-B9C2-5E3E582A9CA5}" type="sibTrans" cxnId="{F98345D9-0A2A-45CB-875B-995691025E15}">
      <dgm:prSet/>
      <dgm:spPr/>
      <dgm:t>
        <a:bodyPr/>
        <a:lstStyle/>
        <a:p>
          <a:endParaRPr lang="tr-TR"/>
        </a:p>
      </dgm:t>
    </dgm:pt>
    <dgm:pt modelId="{739A6D42-B946-4A45-AEFD-9F59CCDF0FAB}">
      <dgm:prSet phldrT="[Metin]"/>
      <dgm:spPr/>
      <dgm:t>
        <a:bodyPr/>
        <a:lstStyle/>
        <a:p>
          <a:r>
            <a:rPr lang="tr-TR" dirty="0" smtClean="0"/>
            <a:t>İnsan haklarının korunmasını ve yetkinin halktan alınmasını gerekli görür,</a:t>
          </a:r>
          <a:endParaRPr lang="tr-TR" dirty="0"/>
        </a:p>
      </dgm:t>
    </dgm:pt>
    <dgm:pt modelId="{9EA62CA8-D1BF-4CCC-807C-28E6E6E38270}" type="parTrans" cxnId="{78249351-6DAC-4D55-A771-7EB10BD13B82}">
      <dgm:prSet/>
      <dgm:spPr/>
      <dgm:t>
        <a:bodyPr/>
        <a:lstStyle/>
        <a:p>
          <a:endParaRPr lang="tr-TR"/>
        </a:p>
      </dgm:t>
    </dgm:pt>
    <dgm:pt modelId="{DBF3A106-34F3-443B-9D25-62A9A745F4BB}" type="sibTrans" cxnId="{78249351-6DAC-4D55-A771-7EB10BD13B82}">
      <dgm:prSet/>
      <dgm:spPr/>
      <dgm:t>
        <a:bodyPr/>
        <a:lstStyle/>
        <a:p>
          <a:endParaRPr lang="tr-TR"/>
        </a:p>
      </dgm:t>
    </dgm:pt>
    <dgm:pt modelId="{469E272A-FB11-4BE3-8353-19E520CDC962}">
      <dgm:prSet phldrT="[Metin]"/>
      <dgm:spPr/>
      <dgm:t>
        <a:bodyPr/>
        <a:lstStyle/>
        <a:p>
          <a:r>
            <a:rPr lang="tr-TR" dirty="0" smtClean="0"/>
            <a:t>Devlet ve siyasetin çerçevesini, adalet, hakkaniyet, şura ve ehliyet </a:t>
          </a:r>
          <a:r>
            <a:rPr lang="tr-TR" smtClean="0"/>
            <a:t>olarak belirlenmiştir.</a:t>
          </a:r>
          <a:endParaRPr lang="tr-TR" dirty="0"/>
        </a:p>
      </dgm:t>
    </dgm:pt>
    <dgm:pt modelId="{788575D5-82E3-42EF-B79F-C9E21226E359}" type="parTrans" cxnId="{F3748A62-E6B7-4EFC-B696-E32F73CE2E6A}">
      <dgm:prSet/>
      <dgm:spPr/>
      <dgm:t>
        <a:bodyPr/>
        <a:lstStyle/>
        <a:p>
          <a:endParaRPr lang="tr-TR"/>
        </a:p>
      </dgm:t>
    </dgm:pt>
    <dgm:pt modelId="{7D7AE299-50C7-4B3F-A17A-48EE2A008F53}" type="sibTrans" cxnId="{F3748A62-E6B7-4EFC-B696-E32F73CE2E6A}">
      <dgm:prSet/>
      <dgm:spPr/>
      <dgm:t>
        <a:bodyPr/>
        <a:lstStyle/>
        <a:p>
          <a:endParaRPr lang="tr-TR"/>
        </a:p>
      </dgm:t>
    </dgm:pt>
    <dgm:pt modelId="{FA44A3DD-3C28-47C3-8A5F-33095649AA7F}" type="pres">
      <dgm:prSet presAssocID="{AAF47FAD-5AF1-4818-A100-AB070932BF13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507506FB-EE7A-42C4-9539-9E189AE04EEB}" type="pres">
      <dgm:prSet presAssocID="{CCF19897-DD7D-4417-B8D9-2DD58BCCBBC0}" presName="thickLine" presStyleLbl="alignNode1" presStyleIdx="0" presStyleCnt="1"/>
      <dgm:spPr/>
    </dgm:pt>
    <dgm:pt modelId="{C74AA9C2-B07A-4BDC-950A-AD405936B378}" type="pres">
      <dgm:prSet presAssocID="{CCF19897-DD7D-4417-B8D9-2DD58BCCBBC0}" presName="horz1" presStyleCnt="0"/>
      <dgm:spPr/>
    </dgm:pt>
    <dgm:pt modelId="{0EBCC07A-F88E-4753-92D4-82BC429D95BA}" type="pres">
      <dgm:prSet presAssocID="{CCF19897-DD7D-4417-B8D9-2DD58BCCBBC0}" presName="tx1" presStyleLbl="revTx" presStyleIdx="0" presStyleCnt="4"/>
      <dgm:spPr/>
      <dgm:t>
        <a:bodyPr/>
        <a:lstStyle/>
        <a:p>
          <a:endParaRPr lang="tr-TR"/>
        </a:p>
      </dgm:t>
    </dgm:pt>
    <dgm:pt modelId="{5DA7EB8F-A85F-49CF-B713-6811EE52373C}" type="pres">
      <dgm:prSet presAssocID="{CCF19897-DD7D-4417-B8D9-2DD58BCCBBC0}" presName="vert1" presStyleCnt="0"/>
      <dgm:spPr/>
    </dgm:pt>
    <dgm:pt modelId="{7D4A5DAE-4E57-49A2-82AD-A54724FEECAA}" type="pres">
      <dgm:prSet presAssocID="{E0497738-8284-4C21-B5C9-0E650B9EBE12}" presName="vertSpace2a" presStyleCnt="0"/>
      <dgm:spPr/>
    </dgm:pt>
    <dgm:pt modelId="{082E4004-3D41-4CB7-B9E6-1D6712CF0D57}" type="pres">
      <dgm:prSet presAssocID="{E0497738-8284-4C21-B5C9-0E650B9EBE12}" presName="horz2" presStyleCnt="0"/>
      <dgm:spPr/>
    </dgm:pt>
    <dgm:pt modelId="{B66609CB-61DD-48EA-972E-3C20AE634072}" type="pres">
      <dgm:prSet presAssocID="{E0497738-8284-4C21-B5C9-0E650B9EBE12}" presName="horzSpace2" presStyleCnt="0"/>
      <dgm:spPr/>
    </dgm:pt>
    <dgm:pt modelId="{A3D02843-927D-4EB4-8E6C-E0755602DFC4}" type="pres">
      <dgm:prSet presAssocID="{E0497738-8284-4C21-B5C9-0E650B9EBE12}" presName="tx2" presStyleLbl="revTx" presStyleIdx="1" presStyleCnt="4"/>
      <dgm:spPr/>
      <dgm:t>
        <a:bodyPr/>
        <a:lstStyle/>
        <a:p>
          <a:endParaRPr lang="tr-TR"/>
        </a:p>
      </dgm:t>
    </dgm:pt>
    <dgm:pt modelId="{DA935325-EF7F-4D9F-ACE6-563EA1AABA4C}" type="pres">
      <dgm:prSet presAssocID="{E0497738-8284-4C21-B5C9-0E650B9EBE12}" presName="vert2" presStyleCnt="0"/>
      <dgm:spPr/>
    </dgm:pt>
    <dgm:pt modelId="{A842C859-B25E-4800-9850-A6176C4F44F9}" type="pres">
      <dgm:prSet presAssocID="{E0497738-8284-4C21-B5C9-0E650B9EBE12}" presName="thinLine2b" presStyleLbl="callout" presStyleIdx="0" presStyleCnt="3"/>
      <dgm:spPr/>
    </dgm:pt>
    <dgm:pt modelId="{86198625-0A02-4048-8EF8-FF11BA585E58}" type="pres">
      <dgm:prSet presAssocID="{E0497738-8284-4C21-B5C9-0E650B9EBE12}" presName="vertSpace2b" presStyleCnt="0"/>
      <dgm:spPr/>
    </dgm:pt>
    <dgm:pt modelId="{FE567958-4760-42CD-ACA0-CFC6A36B72B7}" type="pres">
      <dgm:prSet presAssocID="{739A6D42-B946-4A45-AEFD-9F59CCDF0FAB}" presName="horz2" presStyleCnt="0"/>
      <dgm:spPr/>
    </dgm:pt>
    <dgm:pt modelId="{9160AE59-8FD7-4D82-91F7-C9F5B24C446F}" type="pres">
      <dgm:prSet presAssocID="{739A6D42-B946-4A45-AEFD-9F59CCDF0FAB}" presName="horzSpace2" presStyleCnt="0"/>
      <dgm:spPr/>
    </dgm:pt>
    <dgm:pt modelId="{92E4990B-15C0-4D77-B940-C72C88B1CEA8}" type="pres">
      <dgm:prSet presAssocID="{739A6D42-B946-4A45-AEFD-9F59CCDF0FAB}" presName="tx2" presStyleLbl="revTx" presStyleIdx="2" presStyleCnt="4"/>
      <dgm:spPr/>
      <dgm:t>
        <a:bodyPr/>
        <a:lstStyle/>
        <a:p>
          <a:endParaRPr lang="tr-TR"/>
        </a:p>
      </dgm:t>
    </dgm:pt>
    <dgm:pt modelId="{2FA1F4B7-9776-4525-ACF6-AE160CD41E6A}" type="pres">
      <dgm:prSet presAssocID="{739A6D42-B946-4A45-AEFD-9F59CCDF0FAB}" presName="vert2" presStyleCnt="0"/>
      <dgm:spPr/>
    </dgm:pt>
    <dgm:pt modelId="{9D6CFDF3-B94D-41D0-87D7-EFC4E1DE443F}" type="pres">
      <dgm:prSet presAssocID="{739A6D42-B946-4A45-AEFD-9F59CCDF0FAB}" presName="thinLine2b" presStyleLbl="callout" presStyleIdx="1" presStyleCnt="3"/>
      <dgm:spPr/>
    </dgm:pt>
    <dgm:pt modelId="{5028E0F2-AE8C-4CE4-9AE2-A4BD9FBD39A4}" type="pres">
      <dgm:prSet presAssocID="{739A6D42-B946-4A45-AEFD-9F59CCDF0FAB}" presName="vertSpace2b" presStyleCnt="0"/>
      <dgm:spPr/>
    </dgm:pt>
    <dgm:pt modelId="{1062937D-80D7-4263-BFBD-A39BA2971332}" type="pres">
      <dgm:prSet presAssocID="{469E272A-FB11-4BE3-8353-19E520CDC962}" presName="horz2" presStyleCnt="0"/>
      <dgm:spPr/>
    </dgm:pt>
    <dgm:pt modelId="{C43661EB-D4EF-4341-85A9-BE43FBC3CB49}" type="pres">
      <dgm:prSet presAssocID="{469E272A-FB11-4BE3-8353-19E520CDC962}" presName="horzSpace2" presStyleCnt="0"/>
      <dgm:spPr/>
    </dgm:pt>
    <dgm:pt modelId="{99D143F9-4766-4794-B98E-56DD76E47A56}" type="pres">
      <dgm:prSet presAssocID="{469E272A-FB11-4BE3-8353-19E520CDC962}" presName="tx2" presStyleLbl="revTx" presStyleIdx="3" presStyleCnt="4"/>
      <dgm:spPr/>
      <dgm:t>
        <a:bodyPr/>
        <a:lstStyle/>
        <a:p>
          <a:endParaRPr lang="tr-TR"/>
        </a:p>
      </dgm:t>
    </dgm:pt>
    <dgm:pt modelId="{8AC1F74D-6CCE-49F7-B1AA-14424C8FC536}" type="pres">
      <dgm:prSet presAssocID="{469E272A-FB11-4BE3-8353-19E520CDC962}" presName="vert2" presStyleCnt="0"/>
      <dgm:spPr/>
    </dgm:pt>
    <dgm:pt modelId="{E3049F0A-0B9C-49FA-BFFE-0BB3F82962DD}" type="pres">
      <dgm:prSet presAssocID="{469E272A-FB11-4BE3-8353-19E520CDC962}" presName="thinLine2b" presStyleLbl="callout" presStyleIdx="2" presStyleCnt="3"/>
      <dgm:spPr/>
    </dgm:pt>
    <dgm:pt modelId="{B56C0C35-7FD8-43C7-92A8-F220A58D5D96}" type="pres">
      <dgm:prSet presAssocID="{469E272A-FB11-4BE3-8353-19E520CDC962}" presName="vertSpace2b" presStyleCnt="0"/>
      <dgm:spPr/>
    </dgm:pt>
  </dgm:ptLst>
  <dgm:cxnLst>
    <dgm:cxn modelId="{78249351-6DAC-4D55-A771-7EB10BD13B82}" srcId="{CCF19897-DD7D-4417-B8D9-2DD58BCCBBC0}" destId="{739A6D42-B946-4A45-AEFD-9F59CCDF0FAB}" srcOrd="1" destOrd="0" parTransId="{9EA62CA8-D1BF-4CCC-807C-28E6E6E38270}" sibTransId="{DBF3A106-34F3-443B-9D25-62A9A745F4BB}"/>
    <dgm:cxn modelId="{C678D72C-BA0A-4758-9DB0-33D318BCADFC}" type="presOf" srcId="{CCF19897-DD7D-4417-B8D9-2DD58BCCBBC0}" destId="{0EBCC07A-F88E-4753-92D4-82BC429D95BA}" srcOrd="0" destOrd="0" presId="urn:microsoft.com/office/officeart/2008/layout/LinedList"/>
    <dgm:cxn modelId="{F3748A62-E6B7-4EFC-B696-E32F73CE2E6A}" srcId="{CCF19897-DD7D-4417-B8D9-2DD58BCCBBC0}" destId="{469E272A-FB11-4BE3-8353-19E520CDC962}" srcOrd="2" destOrd="0" parTransId="{788575D5-82E3-42EF-B79F-C9E21226E359}" sibTransId="{7D7AE299-50C7-4B3F-A17A-48EE2A008F53}"/>
    <dgm:cxn modelId="{CFA10C98-18EB-4378-8D2A-6716A28BC55F}" type="presOf" srcId="{AAF47FAD-5AF1-4818-A100-AB070932BF13}" destId="{FA44A3DD-3C28-47C3-8A5F-33095649AA7F}" srcOrd="0" destOrd="0" presId="urn:microsoft.com/office/officeart/2008/layout/LinedList"/>
    <dgm:cxn modelId="{764C4063-B861-4897-BE2D-DD37A9F21F6B}" type="presOf" srcId="{469E272A-FB11-4BE3-8353-19E520CDC962}" destId="{99D143F9-4766-4794-B98E-56DD76E47A56}" srcOrd="0" destOrd="0" presId="urn:microsoft.com/office/officeart/2008/layout/LinedList"/>
    <dgm:cxn modelId="{2FC2EA33-E4D4-4429-8D5B-CBC74E71B41F}" type="presOf" srcId="{739A6D42-B946-4A45-AEFD-9F59CCDF0FAB}" destId="{92E4990B-15C0-4D77-B940-C72C88B1CEA8}" srcOrd="0" destOrd="0" presId="urn:microsoft.com/office/officeart/2008/layout/LinedList"/>
    <dgm:cxn modelId="{F98345D9-0A2A-45CB-875B-995691025E15}" srcId="{CCF19897-DD7D-4417-B8D9-2DD58BCCBBC0}" destId="{E0497738-8284-4C21-B5C9-0E650B9EBE12}" srcOrd="0" destOrd="0" parTransId="{321B6852-F6CF-4BCD-B363-6C362E9C5BE7}" sibTransId="{53D5FDCB-3E90-4E90-B9C2-5E3E582A9CA5}"/>
    <dgm:cxn modelId="{8FD650DD-C66F-4319-B65F-9951BA21E7AB}" type="presOf" srcId="{E0497738-8284-4C21-B5C9-0E650B9EBE12}" destId="{A3D02843-927D-4EB4-8E6C-E0755602DFC4}" srcOrd="0" destOrd="0" presId="urn:microsoft.com/office/officeart/2008/layout/LinedList"/>
    <dgm:cxn modelId="{692A2029-CBF6-45EA-8A80-F14F94B22025}" srcId="{AAF47FAD-5AF1-4818-A100-AB070932BF13}" destId="{CCF19897-DD7D-4417-B8D9-2DD58BCCBBC0}" srcOrd="0" destOrd="0" parTransId="{317A49AA-EFA3-4548-B65B-17927A593284}" sibTransId="{B2808461-4570-40FC-BFC5-4C1384C91C87}"/>
    <dgm:cxn modelId="{3B05EFDF-D1AC-40B1-BF49-8805FEE5E808}" type="presParOf" srcId="{FA44A3DD-3C28-47C3-8A5F-33095649AA7F}" destId="{507506FB-EE7A-42C4-9539-9E189AE04EEB}" srcOrd="0" destOrd="0" presId="urn:microsoft.com/office/officeart/2008/layout/LinedList"/>
    <dgm:cxn modelId="{BBE37E1D-FDEE-4218-923F-55735FFA6AF3}" type="presParOf" srcId="{FA44A3DD-3C28-47C3-8A5F-33095649AA7F}" destId="{C74AA9C2-B07A-4BDC-950A-AD405936B378}" srcOrd="1" destOrd="0" presId="urn:microsoft.com/office/officeart/2008/layout/LinedList"/>
    <dgm:cxn modelId="{C322A614-6D16-45EE-82F7-2F57C7091565}" type="presParOf" srcId="{C74AA9C2-B07A-4BDC-950A-AD405936B378}" destId="{0EBCC07A-F88E-4753-92D4-82BC429D95BA}" srcOrd="0" destOrd="0" presId="urn:microsoft.com/office/officeart/2008/layout/LinedList"/>
    <dgm:cxn modelId="{40F3EBE9-76F3-4AF8-8271-A74CBC2BA695}" type="presParOf" srcId="{C74AA9C2-B07A-4BDC-950A-AD405936B378}" destId="{5DA7EB8F-A85F-49CF-B713-6811EE52373C}" srcOrd="1" destOrd="0" presId="urn:microsoft.com/office/officeart/2008/layout/LinedList"/>
    <dgm:cxn modelId="{2D93307B-4D34-4D80-AA09-D84DB57BB6CD}" type="presParOf" srcId="{5DA7EB8F-A85F-49CF-B713-6811EE52373C}" destId="{7D4A5DAE-4E57-49A2-82AD-A54724FEECAA}" srcOrd="0" destOrd="0" presId="urn:microsoft.com/office/officeart/2008/layout/LinedList"/>
    <dgm:cxn modelId="{ADE3A72C-A3B1-46F6-9158-26D9BCD2D22A}" type="presParOf" srcId="{5DA7EB8F-A85F-49CF-B713-6811EE52373C}" destId="{082E4004-3D41-4CB7-B9E6-1D6712CF0D57}" srcOrd="1" destOrd="0" presId="urn:microsoft.com/office/officeart/2008/layout/LinedList"/>
    <dgm:cxn modelId="{765C1EFE-42BB-48A9-9854-5F5640CCCBDA}" type="presParOf" srcId="{082E4004-3D41-4CB7-B9E6-1D6712CF0D57}" destId="{B66609CB-61DD-48EA-972E-3C20AE634072}" srcOrd="0" destOrd="0" presId="urn:microsoft.com/office/officeart/2008/layout/LinedList"/>
    <dgm:cxn modelId="{07BA9E78-42BA-4096-A997-1FDA9157D6A2}" type="presParOf" srcId="{082E4004-3D41-4CB7-B9E6-1D6712CF0D57}" destId="{A3D02843-927D-4EB4-8E6C-E0755602DFC4}" srcOrd="1" destOrd="0" presId="urn:microsoft.com/office/officeart/2008/layout/LinedList"/>
    <dgm:cxn modelId="{8BDB80A3-FFC4-41D0-9525-89AEF496346E}" type="presParOf" srcId="{082E4004-3D41-4CB7-B9E6-1D6712CF0D57}" destId="{DA935325-EF7F-4D9F-ACE6-563EA1AABA4C}" srcOrd="2" destOrd="0" presId="urn:microsoft.com/office/officeart/2008/layout/LinedList"/>
    <dgm:cxn modelId="{43396FE5-EAD1-481E-ADEC-FF90AE009642}" type="presParOf" srcId="{5DA7EB8F-A85F-49CF-B713-6811EE52373C}" destId="{A842C859-B25E-4800-9850-A6176C4F44F9}" srcOrd="2" destOrd="0" presId="urn:microsoft.com/office/officeart/2008/layout/LinedList"/>
    <dgm:cxn modelId="{96C8F167-B6B0-4D19-8F40-4393E83D7C2F}" type="presParOf" srcId="{5DA7EB8F-A85F-49CF-B713-6811EE52373C}" destId="{86198625-0A02-4048-8EF8-FF11BA585E58}" srcOrd="3" destOrd="0" presId="urn:microsoft.com/office/officeart/2008/layout/LinedList"/>
    <dgm:cxn modelId="{55889C51-E833-4005-8583-EE12CAAE8159}" type="presParOf" srcId="{5DA7EB8F-A85F-49CF-B713-6811EE52373C}" destId="{FE567958-4760-42CD-ACA0-CFC6A36B72B7}" srcOrd="4" destOrd="0" presId="urn:microsoft.com/office/officeart/2008/layout/LinedList"/>
    <dgm:cxn modelId="{0380CED3-8DEA-43E5-A9C9-D09D9A277FC9}" type="presParOf" srcId="{FE567958-4760-42CD-ACA0-CFC6A36B72B7}" destId="{9160AE59-8FD7-4D82-91F7-C9F5B24C446F}" srcOrd="0" destOrd="0" presId="urn:microsoft.com/office/officeart/2008/layout/LinedList"/>
    <dgm:cxn modelId="{E6013E50-1D1D-4964-BC13-E1B6DE336D35}" type="presParOf" srcId="{FE567958-4760-42CD-ACA0-CFC6A36B72B7}" destId="{92E4990B-15C0-4D77-B940-C72C88B1CEA8}" srcOrd="1" destOrd="0" presId="urn:microsoft.com/office/officeart/2008/layout/LinedList"/>
    <dgm:cxn modelId="{E6DB7FC9-FFE1-4BC4-AEE1-E0F5BC2E3761}" type="presParOf" srcId="{FE567958-4760-42CD-ACA0-CFC6A36B72B7}" destId="{2FA1F4B7-9776-4525-ACF6-AE160CD41E6A}" srcOrd="2" destOrd="0" presId="urn:microsoft.com/office/officeart/2008/layout/LinedList"/>
    <dgm:cxn modelId="{4FBB3D33-639D-4672-BC7F-5C9AEB8E51DF}" type="presParOf" srcId="{5DA7EB8F-A85F-49CF-B713-6811EE52373C}" destId="{9D6CFDF3-B94D-41D0-87D7-EFC4E1DE443F}" srcOrd="5" destOrd="0" presId="urn:microsoft.com/office/officeart/2008/layout/LinedList"/>
    <dgm:cxn modelId="{58D9B92D-CA21-497F-9ED2-EAA11889AC04}" type="presParOf" srcId="{5DA7EB8F-A85F-49CF-B713-6811EE52373C}" destId="{5028E0F2-AE8C-4CE4-9AE2-A4BD9FBD39A4}" srcOrd="6" destOrd="0" presId="urn:microsoft.com/office/officeart/2008/layout/LinedList"/>
    <dgm:cxn modelId="{A2A8CAD6-F6EA-4C8B-894C-E5E5634C031E}" type="presParOf" srcId="{5DA7EB8F-A85F-49CF-B713-6811EE52373C}" destId="{1062937D-80D7-4263-BFBD-A39BA2971332}" srcOrd="7" destOrd="0" presId="urn:microsoft.com/office/officeart/2008/layout/LinedList"/>
    <dgm:cxn modelId="{D1B7988E-A04E-40EE-A3FC-EAB08D750CAD}" type="presParOf" srcId="{1062937D-80D7-4263-BFBD-A39BA2971332}" destId="{C43661EB-D4EF-4341-85A9-BE43FBC3CB49}" srcOrd="0" destOrd="0" presId="urn:microsoft.com/office/officeart/2008/layout/LinedList"/>
    <dgm:cxn modelId="{8DE78C25-1371-4FCD-B6D3-5A6F68F98A13}" type="presParOf" srcId="{1062937D-80D7-4263-BFBD-A39BA2971332}" destId="{99D143F9-4766-4794-B98E-56DD76E47A56}" srcOrd="1" destOrd="0" presId="urn:microsoft.com/office/officeart/2008/layout/LinedList"/>
    <dgm:cxn modelId="{1AFA3F17-D17D-427C-8841-0ED17C6AA9CF}" type="presParOf" srcId="{1062937D-80D7-4263-BFBD-A39BA2971332}" destId="{8AC1F74D-6CCE-49F7-B1AA-14424C8FC536}" srcOrd="2" destOrd="0" presId="urn:microsoft.com/office/officeart/2008/layout/LinedList"/>
    <dgm:cxn modelId="{9BA89C05-EB10-4B48-8BB6-6C64F5EF57F6}" type="presParOf" srcId="{5DA7EB8F-A85F-49CF-B713-6811EE52373C}" destId="{E3049F0A-0B9C-49FA-BFFE-0BB3F82962DD}" srcOrd="8" destOrd="0" presId="urn:microsoft.com/office/officeart/2008/layout/LinedList"/>
    <dgm:cxn modelId="{9B41E402-FE31-4F65-9A64-35549BCFEFC5}" type="presParOf" srcId="{5DA7EB8F-A85F-49CF-B713-6811EE52373C}" destId="{B56C0C35-7FD8-43C7-92A8-F220A58D5D96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B523F-8339-4AE6-9B9E-C3BEB1F0AA5A}">
      <dsp:nvSpPr>
        <dsp:cNvPr id="0" name=""/>
        <dsp:cNvSpPr/>
      </dsp:nvSpPr>
      <dsp:spPr>
        <a:xfrm rot="5400000">
          <a:off x="805130" y="1460755"/>
          <a:ext cx="1412496" cy="2350361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6D7E47-3E8B-4B39-A671-C53395378B4E}">
      <dsp:nvSpPr>
        <dsp:cNvPr id="0" name=""/>
        <dsp:cNvSpPr/>
      </dsp:nvSpPr>
      <dsp:spPr>
        <a:xfrm>
          <a:off x="569349" y="2163006"/>
          <a:ext cx="2121919" cy="18599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dirty="0" smtClean="0"/>
            <a:t>Hz. Ebu Bekir</a:t>
          </a:r>
          <a:endParaRPr lang="tr-TR" sz="4000" kern="1200" dirty="0"/>
        </a:p>
      </dsp:txBody>
      <dsp:txXfrm>
        <a:off x="569349" y="2163006"/>
        <a:ext cx="2121919" cy="1859987"/>
      </dsp:txXfrm>
    </dsp:sp>
    <dsp:sp modelId="{10B0E094-D425-42F6-AB8F-5F392B0E03DD}">
      <dsp:nvSpPr>
        <dsp:cNvPr id="0" name=""/>
        <dsp:cNvSpPr/>
      </dsp:nvSpPr>
      <dsp:spPr>
        <a:xfrm>
          <a:off x="2290907" y="1287718"/>
          <a:ext cx="400362" cy="400362"/>
        </a:xfrm>
        <a:prstGeom prst="triangle">
          <a:avLst>
            <a:gd name="adj" fmla="val 1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B49E89-8D16-45FF-BA80-07760C300E9E}">
      <dsp:nvSpPr>
        <dsp:cNvPr id="0" name=""/>
        <dsp:cNvSpPr/>
      </dsp:nvSpPr>
      <dsp:spPr>
        <a:xfrm rot="5400000">
          <a:off x="3402774" y="817965"/>
          <a:ext cx="1412496" cy="2350361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17EC59-4CC5-4004-89D4-C41DC0FDE360}">
      <dsp:nvSpPr>
        <dsp:cNvPr id="0" name=""/>
        <dsp:cNvSpPr/>
      </dsp:nvSpPr>
      <dsp:spPr>
        <a:xfrm>
          <a:off x="3166993" y="1520217"/>
          <a:ext cx="2121919" cy="18599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dirty="0" smtClean="0"/>
            <a:t>Hz. Ömer</a:t>
          </a:r>
          <a:endParaRPr lang="tr-TR" sz="4000" kern="1200" dirty="0"/>
        </a:p>
      </dsp:txBody>
      <dsp:txXfrm>
        <a:off x="3166993" y="1520217"/>
        <a:ext cx="2121919" cy="1859987"/>
      </dsp:txXfrm>
    </dsp:sp>
    <dsp:sp modelId="{635CAD6B-AF00-4C6B-8DF8-CAF96FC0A940}">
      <dsp:nvSpPr>
        <dsp:cNvPr id="0" name=""/>
        <dsp:cNvSpPr/>
      </dsp:nvSpPr>
      <dsp:spPr>
        <a:xfrm>
          <a:off x="4888551" y="644929"/>
          <a:ext cx="400362" cy="400362"/>
        </a:xfrm>
        <a:prstGeom prst="triangle">
          <a:avLst>
            <a:gd name="adj" fmla="val 1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C6C53E-31B4-4F2C-99E8-8D6FBDEAD332}">
      <dsp:nvSpPr>
        <dsp:cNvPr id="0" name=""/>
        <dsp:cNvSpPr/>
      </dsp:nvSpPr>
      <dsp:spPr>
        <a:xfrm rot="5400000">
          <a:off x="6000419" y="175175"/>
          <a:ext cx="1412496" cy="2350361"/>
        </a:xfrm>
        <a:prstGeom prst="corner">
          <a:avLst>
            <a:gd name="adj1" fmla="val 16120"/>
            <a:gd name="adj2" fmla="val 1611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29EBB5-F694-4EC2-8EC9-DC2A39FBCD29}">
      <dsp:nvSpPr>
        <dsp:cNvPr id="0" name=""/>
        <dsp:cNvSpPr/>
      </dsp:nvSpPr>
      <dsp:spPr>
        <a:xfrm>
          <a:off x="5764638" y="877427"/>
          <a:ext cx="2121919" cy="18599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dirty="0" smtClean="0"/>
            <a:t>Hz. Osman</a:t>
          </a:r>
          <a:endParaRPr lang="tr-TR" sz="4000" kern="1200" dirty="0"/>
        </a:p>
      </dsp:txBody>
      <dsp:txXfrm>
        <a:off x="5764638" y="877427"/>
        <a:ext cx="2121919" cy="1859987"/>
      </dsp:txXfrm>
    </dsp:sp>
    <dsp:sp modelId="{1BB79AA2-656E-42EE-B1D6-B99EED573B0C}">
      <dsp:nvSpPr>
        <dsp:cNvPr id="0" name=""/>
        <dsp:cNvSpPr/>
      </dsp:nvSpPr>
      <dsp:spPr>
        <a:xfrm>
          <a:off x="7486195" y="2139"/>
          <a:ext cx="400362" cy="400362"/>
        </a:xfrm>
        <a:prstGeom prst="triangle">
          <a:avLst>
            <a:gd name="adj" fmla="val 1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4D5534-AE5A-4931-84F3-F44AA000C8CE}">
      <dsp:nvSpPr>
        <dsp:cNvPr id="0" name=""/>
        <dsp:cNvSpPr/>
      </dsp:nvSpPr>
      <dsp:spPr>
        <a:xfrm rot="5400000">
          <a:off x="8598063" y="-467613"/>
          <a:ext cx="1412496" cy="2350361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63B42C-3D24-4228-BF57-1E0DB785FD43}">
      <dsp:nvSpPr>
        <dsp:cNvPr id="0" name=""/>
        <dsp:cNvSpPr/>
      </dsp:nvSpPr>
      <dsp:spPr>
        <a:xfrm>
          <a:off x="8362282" y="234637"/>
          <a:ext cx="2121919" cy="18599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dirty="0" smtClean="0"/>
            <a:t>Hz. Ali</a:t>
          </a:r>
          <a:endParaRPr lang="tr-TR" sz="4000" kern="1200" dirty="0"/>
        </a:p>
      </dsp:txBody>
      <dsp:txXfrm>
        <a:off x="8362282" y="234637"/>
        <a:ext cx="2121919" cy="18599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C67B0C-8D19-4621-8D95-2019EA3DE51D}">
      <dsp:nvSpPr>
        <dsp:cNvPr id="0" name=""/>
        <dsp:cNvSpPr/>
      </dsp:nvSpPr>
      <dsp:spPr>
        <a:xfrm>
          <a:off x="4064000" y="2525195"/>
          <a:ext cx="3182949" cy="3682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137"/>
              </a:lnTo>
              <a:lnTo>
                <a:pt x="3182949" y="184137"/>
              </a:lnTo>
              <a:lnTo>
                <a:pt x="3182949" y="36827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3F5A34-08BD-4E21-B9EE-DE7AAD4CA262}">
      <dsp:nvSpPr>
        <dsp:cNvPr id="0" name=""/>
        <dsp:cNvSpPr/>
      </dsp:nvSpPr>
      <dsp:spPr>
        <a:xfrm>
          <a:off x="4064000" y="2525195"/>
          <a:ext cx="1060983" cy="3682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137"/>
              </a:lnTo>
              <a:lnTo>
                <a:pt x="1060983" y="184137"/>
              </a:lnTo>
              <a:lnTo>
                <a:pt x="1060983" y="36827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A5D4B2-B0DC-4A4C-A43F-3C39407ACF70}">
      <dsp:nvSpPr>
        <dsp:cNvPr id="0" name=""/>
        <dsp:cNvSpPr/>
      </dsp:nvSpPr>
      <dsp:spPr>
        <a:xfrm>
          <a:off x="3003016" y="2525195"/>
          <a:ext cx="1060983" cy="368275"/>
        </a:xfrm>
        <a:custGeom>
          <a:avLst/>
          <a:gdLst/>
          <a:ahLst/>
          <a:cxnLst/>
          <a:rect l="0" t="0" r="0" b="0"/>
          <a:pathLst>
            <a:path>
              <a:moveTo>
                <a:pt x="1060983" y="0"/>
              </a:moveTo>
              <a:lnTo>
                <a:pt x="1060983" y="184137"/>
              </a:lnTo>
              <a:lnTo>
                <a:pt x="0" y="184137"/>
              </a:lnTo>
              <a:lnTo>
                <a:pt x="0" y="36827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3E5BD9-2DFB-4625-98B9-62CACA97B649}">
      <dsp:nvSpPr>
        <dsp:cNvPr id="0" name=""/>
        <dsp:cNvSpPr/>
      </dsp:nvSpPr>
      <dsp:spPr>
        <a:xfrm>
          <a:off x="881050" y="2525195"/>
          <a:ext cx="3182949" cy="368275"/>
        </a:xfrm>
        <a:custGeom>
          <a:avLst/>
          <a:gdLst/>
          <a:ahLst/>
          <a:cxnLst/>
          <a:rect l="0" t="0" r="0" b="0"/>
          <a:pathLst>
            <a:path>
              <a:moveTo>
                <a:pt x="3182949" y="0"/>
              </a:moveTo>
              <a:lnTo>
                <a:pt x="3182949" y="184137"/>
              </a:lnTo>
              <a:lnTo>
                <a:pt x="0" y="184137"/>
              </a:lnTo>
              <a:lnTo>
                <a:pt x="0" y="36827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6509EE-DFDB-443C-AE8C-9A287FCBA42A}">
      <dsp:nvSpPr>
        <dsp:cNvPr id="0" name=""/>
        <dsp:cNvSpPr/>
      </dsp:nvSpPr>
      <dsp:spPr>
        <a:xfrm>
          <a:off x="3187154" y="1648350"/>
          <a:ext cx="1753691" cy="876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b="1" kern="1200" dirty="0" smtClean="0"/>
            <a:t>Genel</a:t>
          </a:r>
          <a:r>
            <a:rPr lang="tr-TR" sz="2900" kern="1200" dirty="0" smtClean="0"/>
            <a:t> </a:t>
          </a:r>
          <a:r>
            <a:rPr lang="tr-TR" sz="2900" b="1" kern="1200" dirty="0" smtClean="0"/>
            <a:t>İlkeler</a:t>
          </a:r>
          <a:endParaRPr lang="tr-TR" sz="2900" b="1" kern="1200" dirty="0"/>
        </a:p>
      </dsp:txBody>
      <dsp:txXfrm>
        <a:off x="3187154" y="1648350"/>
        <a:ext cx="1753691" cy="876845"/>
      </dsp:txXfrm>
    </dsp:sp>
    <dsp:sp modelId="{40AC5507-AEC7-451F-9E2F-D4F066BFDA5D}">
      <dsp:nvSpPr>
        <dsp:cNvPr id="0" name=""/>
        <dsp:cNvSpPr/>
      </dsp:nvSpPr>
      <dsp:spPr>
        <a:xfrm>
          <a:off x="4204" y="2893471"/>
          <a:ext cx="1753691" cy="87684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b="1" kern="1200" dirty="0" smtClean="0">
              <a:solidFill>
                <a:schemeClr val="tx1"/>
              </a:solidFill>
            </a:rPr>
            <a:t>Adalet</a:t>
          </a:r>
          <a:endParaRPr lang="tr-TR" sz="2900" b="1" kern="1200" dirty="0">
            <a:solidFill>
              <a:schemeClr val="tx1"/>
            </a:solidFill>
          </a:endParaRPr>
        </a:p>
      </dsp:txBody>
      <dsp:txXfrm>
        <a:off x="4204" y="2893471"/>
        <a:ext cx="1753691" cy="876845"/>
      </dsp:txXfrm>
    </dsp:sp>
    <dsp:sp modelId="{CA453204-782E-46F7-9A40-95BC87D546AA}">
      <dsp:nvSpPr>
        <dsp:cNvPr id="0" name=""/>
        <dsp:cNvSpPr/>
      </dsp:nvSpPr>
      <dsp:spPr>
        <a:xfrm>
          <a:off x="2126170" y="2893471"/>
          <a:ext cx="1753691" cy="87684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b="1" kern="1200" dirty="0" smtClean="0">
              <a:solidFill>
                <a:schemeClr val="tx1"/>
              </a:solidFill>
            </a:rPr>
            <a:t>İtaat</a:t>
          </a:r>
          <a:endParaRPr lang="tr-TR" sz="2900" b="1" kern="1200" dirty="0">
            <a:solidFill>
              <a:schemeClr val="tx1"/>
            </a:solidFill>
          </a:endParaRPr>
        </a:p>
      </dsp:txBody>
      <dsp:txXfrm>
        <a:off x="2126170" y="2893471"/>
        <a:ext cx="1753691" cy="876845"/>
      </dsp:txXfrm>
    </dsp:sp>
    <dsp:sp modelId="{215BF306-5C2A-4721-BBBB-8248F532C8C5}">
      <dsp:nvSpPr>
        <dsp:cNvPr id="0" name=""/>
        <dsp:cNvSpPr/>
      </dsp:nvSpPr>
      <dsp:spPr>
        <a:xfrm>
          <a:off x="4248137" y="2893471"/>
          <a:ext cx="1753691" cy="87684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b="1" kern="1200" dirty="0" smtClean="0">
              <a:solidFill>
                <a:schemeClr val="tx1"/>
              </a:solidFill>
            </a:rPr>
            <a:t>Ehliyet</a:t>
          </a:r>
          <a:endParaRPr lang="tr-TR" sz="2900" b="1" kern="1200" dirty="0">
            <a:solidFill>
              <a:schemeClr val="tx1"/>
            </a:solidFill>
          </a:endParaRPr>
        </a:p>
      </dsp:txBody>
      <dsp:txXfrm>
        <a:off x="4248137" y="2893471"/>
        <a:ext cx="1753691" cy="876845"/>
      </dsp:txXfrm>
    </dsp:sp>
    <dsp:sp modelId="{5028C938-4E9F-4628-B6F4-D50509A0B6B1}">
      <dsp:nvSpPr>
        <dsp:cNvPr id="0" name=""/>
        <dsp:cNvSpPr/>
      </dsp:nvSpPr>
      <dsp:spPr>
        <a:xfrm>
          <a:off x="6370104" y="2893471"/>
          <a:ext cx="1753691" cy="87684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b="1" kern="1200" dirty="0" smtClean="0">
              <a:solidFill>
                <a:schemeClr val="tx1"/>
              </a:solidFill>
            </a:rPr>
            <a:t>Takva</a:t>
          </a:r>
          <a:endParaRPr lang="tr-TR" sz="2900" b="1" kern="1200" dirty="0">
            <a:solidFill>
              <a:schemeClr val="tx1"/>
            </a:solidFill>
          </a:endParaRPr>
        </a:p>
      </dsp:txBody>
      <dsp:txXfrm>
        <a:off x="6370104" y="2893471"/>
        <a:ext cx="1753691" cy="8768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D3272D-3812-48EC-8853-DD4EE75ADA10}">
      <dsp:nvSpPr>
        <dsp:cNvPr id="0" name=""/>
        <dsp:cNvSpPr/>
      </dsp:nvSpPr>
      <dsp:spPr>
        <a:xfrm>
          <a:off x="0" y="348614"/>
          <a:ext cx="10160000" cy="2864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100" kern="1200" dirty="0" smtClean="0"/>
            <a:t>Hz. Muhammed, sahip olduğu hukuki ve siyasî yetkilerini başka birine devretmemiştir. </a:t>
          </a:r>
          <a:endParaRPr lang="tr-TR" sz="5100" kern="1200" dirty="0"/>
        </a:p>
      </dsp:txBody>
      <dsp:txXfrm>
        <a:off x="139817" y="488431"/>
        <a:ext cx="9880366" cy="25845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43B5FE-FBFC-404E-AD6E-516C8EB052A1}">
      <dsp:nvSpPr>
        <dsp:cNvPr id="0" name=""/>
        <dsp:cNvSpPr/>
      </dsp:nvSpPr>
      <dsp:spPr>
        <a:xfrm>
          <a:off x="379808" y="0"/>
          <a:ext cx="10060782" cy="4024313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B9EA8D-B7FD-4A9E-8929-700DDCA791C0}">
      <dsp:nvSpPr>
        <dsp:cNvPr id="0" name=""/>
        <dsp:cNvSpPr/>
      </dsp:nvSpPr>
      <dsp:spPr>
        <a:xfrm>
          <a:off x="1587102" y="704254"/>
          <a:ext cx="3320058" cy="1971913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0904" rIns="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Şia’nın teokratik siyaset nazariyesi</a:t>
          </a:r>
          <a:endParaRPr lang="tr-TR" sz="3400" kern="1200" dirty="0"/>
        </a:p>
      </dsp:txBody>
      <dsp:txXfrm>
        <a:off x="1587102" y="704254"/>
        <a:ext cx="3320058" cy="1971913"/>
      </dsp:txXfrm>
    </dsp:sp>
    <dsp:sp modelId="{E6BA91A6-F160-4623-8C17-D75750D39B29}">
      <dsp:nvSpPr>
        <dsp:cNvPr id="0" name=""/>
        <dsp:cNvSpPr/>
      </dsp:nvSpPr>
      <dsp:spPr>
        <a:xfrm>
          <a:off x="5410200" y="1348144"/>
          <a:ext cx="3923705" cy="1971913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0904" rIns="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Sünnî siyaset anlayışı </a:t>
          </a:r>
          <a:endParaRPr lang="tr-TR" sz="3400" kern="1200" dirty="0"/>
        </a:p>
      </dsp:txBody>
      <dsp:txXfrm>
        <a:off x="5410200" y="1348144"/>
        <a:ext cx="3923705" cy="197191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4FC1C4-151C-4EB0-9A7C-11721E0B7A9C}">
      <dsp:nvSpPr>
        <dsp:cNvPr id="0" name=""/>
        <dsp:cNvSpPr/>
      </dsp:nvSpPr>
      <dsp:spPr>
        <a:xfrm rot="5400000">
          <a:off x="-603646" y="603646"/>
          <a:ext cx="4024313" cy="28170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dirty="0" smtClean="0"/>
            <a:t>1</a:t>
          </a:r>
          <a:endParaRPr lang="tr-TR" sz="6500" kern="1200" dirty="0"/>
        </a:p>
      </dsp:txBody>
      <dsp:txXfrm rot="-5400000">
        <a:off x="2" y="1408509"/>
        <a:ext cx="2817019" cy="1207294"/>
      </dsp:txXfrm>
    </dsp:sp>
    <dsp:sp modelId="{C90AF08D-F216-4988-A370-50F01AC19470}">
      <dsp:nvSpPr>
        <dsp:cNvPr id="0" name=""/>
        <dsp:cNvSpPr/>
      </dsp:nvSpPr>
      <dsp:spPr>
        <a:xfrm rot="5400000">
          <a:off x="5510807" y="-2693788"/>
          <a:ext cx="2615803" cy="800338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600" kern="1200" smtClean="0"/>
            <a:t>Mâturidî’yi Diyanet-Siyaset ayrımı yapmaya ve bu ayrımı teolojik açıdan temellendirmeye sevk eden sebeplerin başında Kur’an ve Sünnet’te bu konudaki belirsizlik gösterilebilir. </a:t>
          </a:r>
          <a:endParaRPr lang="tr-TR" sz="2600" kern="120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2600" kern="1200"/>
        </a:p>
      </dsp:txBody>
      <dsp:txXfrm rot="-5400000">
        <a:off x="2817019" y="127693"/>
        <a:ext cx="7875687" cy="236041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4FC1C4-151C-4EB0-9A7C-11721E0B7A9C}">
      <dsp:nvSpPr>
        <dsp:cNvPr id="0" name=""/>
        <dsp:cNvSpPr/>
      </dsp:nvSpPr>
      <dsp:spPr>
        <a:xfrm rot="5400000">
          <a:off x="-633429" y="633429"/>
          <a:ext cx="4222865" cy="295600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dirty="0" smtClean="0"/>
            <a:t>2</a:t>
          </a:r>
          <a:endParaRPr lang="tr-TR" sz="6500" kern="1200" dirty="0"/>
        </a:p>
      </dsp:txBody>
      <dsp:txXfrm rot="-5400000">
        <a:off x="2" y="1478002"/>
        <a:ext cx="2956005" cy="1266860"/>
      </dsp:txXfrm>
    </dsp:sp>
    <dsp:sp modelId="{C90AF08D-F216-4988-A370-50F01AC19470}">
      <dsp:nvSpPr>
        <dsp:cNvPr id="0" name=""/>
        <dsp:cNvSpPr/>
      </dsp:nvSpPr>
      <dsp:spPr>
        <a:xfrm rot="5400000">
          <a:off x="5515771" y="-2559766"/>
          <a:ext cx="2744862" cy="786439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err="1" smtClean="0"/>
            <a:t>Emevî</a:t>
          </a:r>
          <a:r>
            <a:rPr lang="tr-TR" sz="2400" kern="1200" dirty="0" smtClean="0"/>
            <a:t> ve Abbasîlerin iktidara sahip olmalarını, ilahî iradeyle ilişkilendirmeleri ve bunun sonucunda keyfi uygulamalara girmeleri.</a:t>
          </a:r>
          <a:endParaRPr lang="tr-TR" sz="2400" kern="1200" dirty="0"/>
        </a:p>
      </dsp:txBody>
      <dsp:txXfrm rot="-5400000">
        <a:off x="2956006" y="133992"/>
        <a:ext cx="7730401" cy="247687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4FC1C4-151C-4EB0-9A7C-11721E0B7A9C}">
      <dsp:nvSpPr>
        <dsp:cNvPr id="0" name=""/>
        <dsp:cNvSpPr/>
      </dsp:nvSpPr>
      <dsp:spPr>
        <a:xfrm rot="5400000">
          <a:off x="-603646" y="603646"/>
          <a:ext cx="4024313" cy="28170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dirty="0" smtClean="0"/>
            <a:t>3</a:t>
          </a:r>
          <a:endParaRPr lang="tr-TR" sz="6500" kern="1200" dirty="0"/>
        </a:p>
      </dsp:txBody>
      <dsp:txXfrm rot="-5400000">
        <a:off x="2" y="1408509"/>
        <a:ext cx="2817019" cy="1207294"/>
      </dsp:txXfrm>
    </dsp:sp>
    <dsp:sp modelId="{C90AF08D-F216-4988-A370-50F01AC19470}">
      <dsp:nvSpPr>
        <dsp:cNvPr id="0" name=""/>
        <dsp:cNvSpPr/>
      </dsp:nvSpPr>
      <dsp:spPr>
        <a:xfrm rot="5400000">
          <a:off x="5510807" y="-2693788"/>
          <a:ext cx="2615803" cy="800338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smtClean="0"/>
            <a:t>İmamiyye Şia’sının ve </a:t>
          </a:r>
          <a:r>
            <a:rPr lang="tr-TR" sz="2800" kern="1200" dirty="0" err="1" smtClean="0"/>
            <a:t>İsmaililerin</a:t>
          </a:r>
          <a:r>
            <a:rPr lang="tr-TR" sz="2800" kern="1200" dirty="0" smtClean="0"/>
            <a:t> masum bir imamın imametini gerekli görmeleri ve İmameti dinin asılları arasına sokmaları fikrinin bölgede yaygınlaşmaya başlaması.</a:t>
          </a:r>
          <a:endParaRPr lang="tr-TR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2800" kern="1200"/>
        </a:p>
      </dsp:txBody>
      <dsp:txXfrm rot="-5400000">
        <a:off x="2817019" y="127693"/>
        <a:ext cx="7875687" cy="236041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4FC1C4-151C-4EB0-9A7C-11721E0B7A9C}">
      <dsp:nvSpPr>
        <dsp:cNvPr id="0" name=""/>
        <dsp:cNvSpPr/>
      </dsp:nvSpPr>
      <dsp:spPr>
        <a:xfrm rot="5400000">
          <a:off x="-603646" y="603646"/>
          <a:ext cx="4024313" cy="28170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dirty="0" smtClean="0"/>
            <a:t>4</a:t>
          </a:r>
          <a:endParaRPr lang="tr-TR" sz="6500" kern="1200" dirty="0"/>
        </a:p>
      </dsp:txBody>
      <dsp:txXfrm rot="-5400000">
        <a:off x="2" y="1408509"/>
        <a:ext cx="2817019" cy="1207294"/>
      </dsp:txXfrm>
    </dsp:sp>
    <dsp:sp modelId="{C90AF08D-F216-4988-A370-50F01AC19470}">
      <dsp:nvSpPr>
        <dsp:cNvPr id="0" name=""/>
        <dsp:cNvSpPr/>
      </dsp:nvSpPr>
      <dsp:spPr>
        <a:xfrm rot="5400000">
          <a:off x="5510807" y="-2693788"/>
          <a:ext cx="2615803" cy="800338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200" kern="1200" dirty="0" smtClean="0"/>
            <a:t>Bazı mezheplerin siyasete bulaşması ve insanları siyasi iktidarı kullanarak bazı fikirleri inanç olarak benimsemeye zorlamaları.</a:t>
          </a:r>
          <a:endParaRPr lang="tr-TR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3200" kern="1200"/>
        </a:p>
      </dsp:txBody>
      <dsp:txXfrm rot="-5400000">
        <a:off x="2817019" y="127693"/>
        <a:ext cx="7875687" cy="236041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7506FB-EE7A-42C4-9539-9E189AE04EEB}">
      <dsp:nvSpPr>
        <dsp:cNvPr id="0" name=""/>
        <dsp:cNvSpPr/>
      </dsp:nvSpPr>
      <dsp:spPr>
        <a:xfrm>
          <a:off x="0" y="0"/>
          <a:ext cx="108204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BCC07A-F88E-4753-92D4-82BC429D95BA}">
      <dsp:nvSpPr>
        <dsp:cNvPr id="0" name=""/>
        <dsp:cNvSpPr/>
      </dsp:nvSpPr>
      <dsp:spPr>
        <a:xfrm>
          <a:off x="0" y="0"/>
          <a:ext cx="2164080" cy="4024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lvl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4200" kern="1200"/>
        </a:p>
      </dsp:txBody>
      <dsp:txXfrm>
        <a:off x="0" y="0"/>
        <a:ext cx="2164080" cy="4024313"/>
      </dsp:txXfrm>
    </dsp:sp>
    <dsp:sp modelId="{A3D02843-927D-4EB4-8E6C-E0755602DFC4}">
      <dsp:nvSpPr>
        <dsp:cNvPr id="0" name=""/>
        <dsp:cNvSpPr/>
      </dsp:nvSpPr>
      <dsp:spPr>
        <a:xfrm>
          <a:off x="2326385" y="62879"/>
          <a:ext cx="8494014" cy="12575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İslam’da devlet ve siyaset anlayışı, adaletin tesisini ve zulmün kaldırılmasını önceler,</a:t>
          </a:r>
          <a:endParaRPr lang="tr-TR" sz="2800" kern="1200" dirty="0"/>
        </a:p>
      </dsp:txBody>
      <dsp:txXfrm>
        <a:off x="2326385" y="62879"/>
        <a:ext cx="8494014" cy="1257597"/>
      </dsp:txXfrm>
    </dsp:sp>
    <dsp:sp modelId="{A842C859-B25E-4800-9850-A6176C4F44F9}">
      <dsp:nvSpPr>
        <dsp:cNvPr id="0" name=""/>
        <dsp:cNvSpPr/>
      </dsp:nvSpPr>
      <dsp:spPr>
        <a:xfrm>
          <a:off x="2164080" y="1320477"/>
          <a:ext cx="86563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E4990B-15C0-4D77-B940-C72C88B1CEA8}">
      <dsp:nvSpPr>
        <dsp:cNvPr id="0" name=""/>
        <dsp:cNvSpPr/>
      </dsp:nvSpPr>
      <dsp:spPr>
        <a:xfrm>
          <a:off x="2326385" y="1383357"/>
          <a:ext cx="8494014" cy="12575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İnsan haklarının korunmasını ve yetkinin halktan alınmasını gerekli görür,</a:t>
          </a:r>
          <a:endParaRPr lang="tr-TR" sz="2800" kern="1200" dirty="0"/>
        </a:p>
      </dsp:txBody>
      <dsp:txXfrm>
        <a:off x="2326385" y="1383357"/>
        <a:ext cx="8494014" cy="1257597"/>
      </dsp:txXfrm>
    </dsp:sp>
    <dsp:sp modelId="{9D6CFDF3-B94D-41D0-87D7-EFC4E1DE443F}">
      <dsp:nvSpPr>
        <dsp:cNvPr id="0" name=""/>
        <dsp:cNvSpPr/>
      </dsp:nvSpPr>
      <dsp:spPr>
        <a:xfrm>
          <a:off x="2164080" y="2640955"/>
          <a:ext cx="86563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D143F9-4766-4794-B98E-56DD76E47A56}">
      <dsp:nvSpPr>
        <dsp:cNvPr id="0" name=""/>
        <dsp:cNvSpPr/>
      </dsp:nvSpPr>
      <dsp:spPr>
        <a:xfrm>
          <a:off x="2326385" y="2703835"/>
          <a:ext cx="8494014" cy="12575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Devlet ve siyasetin çerçevesini, adalet, hakkaniyet, şura ve ehliyet </a:t>
          </a:r>
          <a:r>
            <a:rPr lang="tr-TR" sz="2800" kern="1200" smtClean="0"/>
            <a:t>olarak belirlenmiştir.</a:t>
          </a:r>
          <a:endParaRPr lang="tr-TR" sz="2800" kern="1200" dirty="0"/>
        </a:p>
      </dsp:txBody>
      <dsp:txXfrm>
        <a:off x="2326385" y="2703835"/>
        <a:ext cx="8494014" cy="1257597"/>
      </dsp:txXfrm>
    </dsp:sp>
    <dsp:sp modelId="{E3049F0A-0B9C-49FA-BFFE-0BB3F82962DD}">
      <dsp:nvSpPr>
        <dsp:cNvPr id="0" name=""/>
        <dsp:cNvSpPr/>
      </dsp:nvSpPr>
      <dsp:spPr>
        <a:xfrm>
          <a:off x="2164080" y="3961433"/>
          <a:ext cx="86563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1AAC2827-270C-4B0E-8CB2-7A91472E75FC}" type="datetimeFigureOut">
              <a:rPr lang="tr-TR" smtClean="0"/>
              <a:pPr/>
              <a:t>5.06.2018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1E6E1267-5DE8-49F4-A867-7086B7DD512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539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2827-270C-4B0E-8CB2-7A91472E75FC}" type="datetimeFigureOut">
              <a:rPr lang="tr-TR" smtClean="0"/>
              <a:pPr/>
              <a:t>5.06.2018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1267-5DE8-49F4-A867-7086B7DD512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8565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AAC2827-270C-4B0E-8CB2-7A91472E75FC}" type="datetimeFigureOut">
              <a:rPr lang="tr-TR" smtClean="0"/>
              <a:pPr/>
              <a:t>5.06.2018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E6E1267-5DE8-49F4-A867-7086B7DD512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9600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AAC2827-270C-4B0E-8CB2-7A91472E75FC}" type="datetimeFigureOut">
              <a:rPr lang="tr-TR" smtClean="0"/>
              <a:pPr/>
              <a:t>5.06.2018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E6E1267-5DE8-49F4-A867-7086B7DD512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0922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AAC2827-270C-4B0E-8CB2-7A91472E75FC}" type="datetimeFigureOut">
              <a:rPr lang="tr-TR" smtClean="0"/>
              <a:pPr/>
              <a:t>5.06.2018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E6E1267-5DE8-49F4-A867-7086B7DD512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37157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2827-270C-4B0E-8CB2-7A91472E75FC}" type="datetimeFigureOut">
              <a:rPr lang="tr-TR" smtClean="0"/>
              <a:pPr/>
              <a:t>5.06.2018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1267-5DE8-49F4-A867-7086B7DD512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62563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2827-270C-4B0E-8CB2-7A91472E75FC}" type="datetimeFigureOut">
              <a:rPr lang="tr-TR" smtClean="0"/>
              <a:pPr/>
              <a:t>5.06.2018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1267-5DE8-49F4-A867-7086B7DD512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07707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2827-270C-4B0E-8CB2-7A91472E75FC}" type="datetimeFigureOut">
              <a:rPr lang="tr-TR" smtClean="0"/>
              <a:pPr/>
              <a:t>5.06.2018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1267-5DE8-49F4-A867-7086B7DD512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45764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AAC2827-270C-4B0E-8CB2-7A91472E75FC}" type="datetimeFigureOut">
              <a:rPr lang="tr-TR" smtClean="0"/>
              <a:pPr/>
              <a:t>5.06.2018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E6E1267-5DE8-49F4-A867-7086B7DD512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679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2827-270C-4B0E-8CB2-7A91472E75FC}" type="datetimeFigureOut">
              <a:rPr lang="tr-TR" smtClean="0"/>
              <a:pPr/>
              <a:t>5.06.2018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1267-5DE8-49F4-A867-7086B7DD512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4608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AAC2827-270C-4B0E-8CB2-7A91472E75FC}" type="datetimeFigureOut">
              <a:rPr lang="tr-TR" smtClean="0"/>
              <a:pPr/>
              <a:t>5.06.2018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E6E1267-5DE8-49F4-A867-7086B7DD512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0356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2827-270C-4B0E-8CB2-7A91472E75FC}" type="datetimeFigureOut">
              <a:rPr lang="tr-TR" smtClean="0"/>
              <a:pPr/>
              <a:t>5.06.2018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1267-5DE8-49F4-A867-7086B7DD512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1277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2827-270C-4B0E-8CB2-7A91472E75FC}" type="datetimeFigureOut">
              <a:rPr lang="tr-TR" smtClean="0"/>
              <a:pPr/>
              <a:t>5.06.2018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1267-5DE8-49F4-A867-7086B7DD512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8399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2827-270C-4B0E-8CB2-7A91472E75FC}" type="datetimeFigureOut">
              <a:rPr lang="tr-TR" smtClean="0"/>
              <a:pPr/>
              <a:t>5.06.2018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1267-5DE8-49F4-A867-7086B7DD512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4341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2827-270C-4B0E-8CB2-7A91472E75FC}" type="datetimeFigureOut">
              <a:rPr lang="tr-TR" smtClean="0"/>
              <a:pPr/>
              <a:t>5.06.2018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1267-5DE8-49F4-A867-7086B7DD512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7091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2827-270C-4B0E-8CB2-7A91472E75FC}" type="datetimeFigureOut">
              <a:rPr lang="tr-TR" smtClean="0"/>
              <a:pPr/>
              <a:t>5.06.2018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1267-5DE8-49F4-A867-7086B7DD512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949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2827-270C-4B0E-8CB2-7A91472E75FC}" type="datetimeFigureOut">
              <a:rPr lang="tr-TR" smtClean="0"/>
              <a:pPr/>
              <a:t>5.06.2018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1267-5DE8-49F4-A867-7086B7DD512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4853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C2827-270C-4B0E-8CB2-7A91472E75FC}" type="datetimeFigureOut">
              <a:rPr lang="tr-TR" smtClean="0"/>
              <a:pPr/>
              <a:t>5.06.2018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E1267-5DE8-49F4-A867-7086B7DD512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8401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1.ppt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403762" y="1638795"/>
            <a:ext cx="11788238" cy="3087584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Din ve devlet ilişkileri bağlamına kavramsal netlik açısından bakış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27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Ehl</a:t>
            </a:r>
            <a:r>
              <a:rPr lang="tr-TR" dirty="0"/>
              <a:t>-i </a:t>
            </a:r>
            <a:r>
              <a:rPr lang="tr-TR" dirty="0" err="1"/>
              <a:t>Sünnet’in</a:t>
            </a:r>
            <a:r>
              <a:rPr lang="tr-TR" dirty="0"/>
              <a:t> siyaset anlayışı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0" y="2693324"/>
            <a:ext cx="10820400" cy="3525361"/>
          </a:xfrm>
        </p:spPr>
        <p:txBody>
          <a:bodyPr/>
          <a:lstStyle/>
          <a:p>
            <a:r>
              <a:rPr lang="tr-TR" b="1" dirty="0" smtClean="0"/>
              <a:t>Şia’nın imamet nazariyesine tepki olarak oluşturulmuştur. </a:t>
            </a:r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dirty="0" smtClean="0"/>
              <a:t>	 İmam/halife, </a:t>
            </a:r>
            <a:r>
              <a:rPr lang="tr-TR" dirty="0" err="1" smtClean="0"/>
              <a:t>nass</a:t>
            </a:r>
            <a:r>
              <a:rPr lang="tr-TR" dirty="0" smtClean="0"/>
              <a:t> ve tayinle belirlenmiş değildir.</a:t>
            </a:r>
          </a:p>
        </p:txBody>
      </p:sp>
      <p:sp>
        <p:nvSpPr>
          <p:cNvPr id="5" name="Yukarı Bükülü Ok 4"/>
          <p:cNvSpPr/>
          <p:nvPr/>
        </p:nvSpPr>
        <p:spPr>
          <a:xfrm rot="4340988">
            <a:off x="719776" y="3324527"/>
            <a:ext cx="743358" cy="36889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11222308" y="5757020"/>
            <a:ext cx="5677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8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2229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Siyasi yetkinin devri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dirty="0"/>
              <a:t>Sünnîler</a:t>
            </a:r>
            <a:r>
              <a:rPr lang="tr-TR" sz="2800" dirty="0" smtClean="0"/>
              <a:t>, Haricileri </a:t>
            </a:r>
            <a:r>
              <a:rPr lang="tr-TR" sz="2800" dirty="0"/>
              <a:t>ve Şia’yı eleştirmekle meşgul olduklarından, içinde bulundukları </a:t>
            </a:r>
            <a:r>
              <a:rPr lang="tr-TR" sz="2800" dirty="0" smtClean="0"/>
              <a:t>devirdeki (Abbasi/</a:t>
            </a:r>
            <a:r>
              <a:rPr lang="tr-TR" sz="2800" dirty="0" err="1" smtClean="0"/>
              <a:t>Emevi</a:t>
            </a:r>
            <a:r>
              <a:rPr lang="tr-TR" sz="2800" dirty="0" smtClean="0"/>
              <a:t>) </a:t>
            </a:r>
            <a:r>
              <a:rPr lang="tr-TR" sz="2800" dirty="0"/>
              <a:t>siyasî yetkinin kime nasıl devredilmesi gerektiği sorunuyla ilgilenmek yerine, ilk dört halifenin meşruiyetini ispatlamaya ve onların iktidar dönemlerini bütün dönemler için örnek göstermeye çalışmışlardır. 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1030749" y="5894179"/>
            <a:ext cx="9509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10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0117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Sünnî </a:t>
            </a:r>
            <a:r>
              <a:rPr lang="tr-TR" dirty="0"/>
              <a:t>nazariye ile </a:t>
            </a:r>
            <a:r>
              <a:rPr lang="tr-TR" dirty="0" smtClean="0"/>
              <a:t>ilgili </a:t>
            </a:r>
            <a:br>
              <a:rPr lang="tr-TR" dirty="0" smtClean="0"/>
            </a:br>
            <a:r>
              <a:rPr lang="tr-TR" dirty="0" smtClean="0"/>
              <a:t>önemli noktalar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0" y="3275215"/>
            <a:ext cx="10820400" cy="294347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dirty="0"/>
              <a:t>1. İlk dört halife döneminde, “emirlik”, “</a:t>
            </a:r>
            <a:r>
              <a:rPr lang="tr-TR" sz="2800" dirty="0" err="1"/>
              <a:t>emâret</a:t>
            </a:r>
            <a:r>
              <a:rPr lang="tr-TR" sz="2800" dirty="0"/>
              <a:t>” ve “</a:t>
            </a:r>
            <a:r>
              <a:rPr lang="tr-TR" sz="2800" dirty="0" err="1"/>
              <a:t>riâset</a:t>
            </a:r>
            <a:r>
              <a:rPr lang="tr-TR" sz="2800" dirty="0"/>
              <a:t>” kavramlarıyla ifade edilen devlet başkanlığı bizatihi dinî içerikli bir kavramlar değil, sosyolojik, toplumsal ve hukukî kavramlardı.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1030749" y="5757020"/>
            <a:ext cx="9509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11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2678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0" y="2926080"/>
            <a:ext cx="10820400" cy="329260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dirty="0"/>
              <a:t>2. Sünnî siyaset anlayışı, Kur’an ayetlerinden hareketle değil Peygamber sonrasında yaşanan tarihsel siyasî tecrübelerden hareketle oluşturulmuştur. 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0890818" y="5594156"/>
            <a:ext cx="9509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12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4797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0" y="2427316"/>
            <a:ext cx="10820400" cy="379136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dirty="0"/>
              <a:t>3. </a:t>
            </a:r>
            <a:r>
              <a:rPr lang="tr-TR" sz="2800" dirty="0" err="1"/>
              <a:t>Ehl</a:t>
            </a:r>
            <a:r>
              <a:rPr lang="tr-TR" sz="2800" dirty="0"/>
              <a:t>-i </a:t>
            </a:r>
            <a:r>
              <a:rPr lang="tr-TR" sz="2800" dirty="0" err="1"/>
              <a:t>Sünnet’in</a:t>
            </a:r>
            <a:r>
              <a:rPr lang="tr-TR" sz="2800" dirty="0"/>
              <a:t> siyasal düşüncesinin oluşumunda, adaletin temini ve zulmün ortadan kaldırılmasından ziyade güç, iktidar ve güvenlik merkezî bir rol oynamıştır. </a:t>
            </a:r>
            <a:endParaRPr lang="tr-TR" sz="2800" dirty="0" smtClean="0"/>
          </a:p>
          <a:p>
            <a:pPr marL="0" indent="0" algn="just">
              <a:buNone/>
            </a:pPr>
            <a:endParaRPr lang="tr-TR" sz="2800" dirty="0"/>
          </a:p>
          <a:p>
            <a:pPr marL="0" indent="0" algn="just">
              <a:buNone/>
            </a:pPr>
            <a:r>
              <a:rPr lang="tr-TR" sz="2800" dirty="0"/>
              <a:t>4. İlk halifeler döneminde, iktidarı elde etmenin meşruiyeti </a:t>
            </a:r>
            <a:r>
              <a:rPr lang="tr-TR" sz="2800" dirty="0" err="1"/>
              <a:t>Kureyş</a:t>
            </a:r>
            <a:r>
              <a:rPr lang="tr-TR" sz="2800" dirty="0"/>
              <a:t> </a:t>
            </a:r>
            <a:r>
              <a:rPr lang="tr-TR" sz="2800" dirty="0" err="1"/>
              <a:t>kabilesi’ne</a:t>
            </a:r>
            <a:r>
              <a:rPr lang="tr-TR" sz="2800" dirty="0"/>
              <a:t> mensubiyet iken, </a:t>
            </a:r>
            <a:r>
              <a:rPr lang="tr-TR" sz="2800" dirty="0" err="1"/>
              <a:t>Emeviler</a:t>
            </a:r>
            <a:r>
              <a:rPr lang="tr-TR" sz="2800" dirty="0"/>
              <a:t> döneminde bu meşruiyet akideyle belirlenme yoluna gidilmiştir. 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0890818" y="5757020"/>
            <a:ext cx="9509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13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1994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0" y="2793076"/>
            <a:ext cx="10820400" cy="342560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dirty="0"/>
              <a:t>5. </a:t>
            </a:r>
            <a:r>
              <a:rPr lang="tr-TR" sz="2800" dirty="0" err="1"/>
              <a:t>Ehl</a:t>
            </a:r>
            <a:r>
              <a:rPr lang="tr-TR" sz="2800" dirty="0"/>
              <a:t>-i </a:t>
            </a:r>
            <a:r>
              <a:rPr lang="tr-TR" sz="2800" dirty="0" err="1"/>
              <a:t>Sünnet’in</a:t>
            </a:r>
            <a:r>
              <a:rPr lang="tr-TR" sz="2800" dirty="0"/>
              <a:t> siyaset anlayışı, </a:t>
            </a:r>
            <a:r>
              <a:rPr lang="tr-TR" sz="2800" dirty="0" err="1"/>
              <a:t>itikadî</a:t>
            </a:r>
            <a:r>
              <a:rPr lang="tr-TR" sz="2800" dirty="0"/>
              <a:t> alanla ilişkilendirdikten sonra genelde Sünnî </a:t>
            </a:r>
            <a:r>
              <a:rPr lang="tr-TR" sz="2800" dirty="0" err="1"/>
              <a:t>kelamî</a:t>
            </a:r>
            <a:r>
              <a:rPr lang="tr-TR" sz="2800" dirty="0"/>
              <a:t> yapıyla, özelde Sünnî Tanrı anlayışıyla uyumlu hale getirilmiştir. 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1030749" y="5757020"/>
            <a:ext cx="9509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14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121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sz="2800" dirty="0"/>
              <a:t>6. Devletin, hak ve adaletin gerçekleşmesinde, toplumsal düzenin sağlanmasında bir araç olarak görüleceği yerde, devletin ve devlet başkanının kutsallaştırılması suretiyle Müslüman toplumun siyasî iradesi ve seçimi hiçe sayılmıştır. 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1030749" y="5757020"/>
            <a:ext cx="9509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15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709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0" y="3042458"/>
            <a:ext cx="10820400" cy="31762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dirty="0" smtClean="0"/>
              <a:t>7. </a:t>
            </a:r>
            <a:r>
              <a:rPr lang="tr-TR" sz="2800" dirty="0" err="1" smtClean="0"/>
              <a:t>Ehl</a:t>
            </a:r>
            <a:r>
              <a:rPr lang="tr-TR" sz="2800" dirty="0" smtClean="0"/>
              <a:t>-i </a:t>
            </a:r>
            <a:r>
              <a:rPr lang="tr-TR" sz="2800" dirty="0" err="1" smtClean="0"/>
              <a:t>Sünnet’e</a:t>
            </a:r>
            <a:r>
              <a:rPr lang="tr-TR" sz="2800" dirty="0" smtClean="0"/>
              <a:t> göre, siyasî anlayışta asıl olan geçmiş tecrübe ve onun devamı durumundaki mevcut durumdur. Mevcut durumun, zulmetse dahi korunması, her tür değişimden daha iyidir. </a:t>
            </a:r>
            <a:endParaRPr lang="tr-TR" sz="2800" dirty="0"/>
          </a:p>
        </p:txBody>
      </p:sp>
      <p:sp>
        <p:nvSpPr>
          <p:cNvPr id="4" name="Dikdörtgen 3"/>
          <p:cNvSpPr/>
          <p:nvPr/>
        </p:nvSpPr>
        <p:spPr>
          <a:xfrm>
            <a:off x="11030749" y="5757020"/>
            <a:ext cx="9509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16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7392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sz="2800" dirty="0"/>
              <a:t>8. </a:t>
            </a:r>
            <a:r>
              <a:rPr lang="tr-TR" sz="2800" dirty="0" err="1"/>
              <a:t>Ehl</a:t>
            </a:r>
            <a:r>
              <a:rPr lang="tr-TR" sz="2800" dirty="0"/>
              <a:t>-i Sünnet, İmametin </a:t>
            </a:r>
            <a:r>
              <a:rPr lang="tr-TR" sz="2800" dirty="0" err="1"/>
              <a:t>Usûlu’d-Din’den</a:t>
            </a:r>
            <a:r>
              <a:rPr lang="tr-TR" sz="2800" dirty="0"/>
              <a:t> olmadığı, siyasi bir kurum olduğunu ve dinin amelî kısmıyla ilgili olduğu konusunda hemfikirdir. Ancak Sünnî siyaset anlayışında, “İmamlar </a:t>
            </a:r>
            <a:r>
              <a:rPr lang="tr-TR" sz="2800" dirty="0" err="1"/>
              <a:t>Kureyş’tendir</a:t>
            </a:r>
            <a:r>
              <a:rPr lang="tr-TR" sz="2800" dirty="0"/>
              <a:t>” şeklindeki bir rivayetin kabul edilmesi, imametin dinî olmaktan ziyade dünyevi bir kurum olduğunun </a:t>
            </a:r>
            <a:r>
              <a:rPr lang="tr-TR" sz="2800" dirty="0" err="1"/>
              <a:t>kelamî</a:t>
            </a:r>
            <a:r>
              <a:rPr lang="tr-TR" sz="2800" dirty="0"/>
              <a:t> açıdan temellendirilmesinde önemli bir engel olmuştur. 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1030749" y="5934670"/>
            <a:ext cx="9509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17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0284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Diyanet – siyaset ayrımı</a:t>
            </a:r>
            <a:endParaRPr lang="tr-TR" dirty="0"/>
          </a:p>
        </p:txBody>
      </p:sp>
      <p:graphicFrame>
        <p:nvGraphicFramePr>
          <p:cNvPr id="8" name="İçerik Yer Tutucus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9591245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Dikdörtgen 8"/>
          <p:cNvSpPr/>
          <p:nvPr/>
        </p:nvSpPr>
        <p:spPr>
          <a:xfrm>
            <a:off x="11030749" y="5693909"/>
            <a:ext cx="9509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18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729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sz="3200" dirty="0" smtClean="0"/>
              <a:t>Mezhepler tarihi bakış açısından konuyu analiz edecek bilgi kurulumu  Prof. Dr. Sönmez Kutlu’nun “</a:t>
            </a:r>
            <a:r>
              <a:rPr lang="tr-TR" sz="3200" b="1" dirty="0" smtClean="0"/>
              <a:t>Ehl-i Sünnet’in Siyaset Nazariyesinin Teolojik Temelleri</a:t>
            </a:r>
            <a:r>
              <a:rPr lang="tr-TR" sz="3200" dirty="0" smtClean="0"/>
              <a:t>” (2006: </a:t>
            </a:r>
            <a:r>
              <a:rPr lang="tr-TR" sz="3200" dirty="0" err="1" smtClean="0"/>
              <a:t>Kohlhammer</a:t>
            </a:r>
            <a:r>
              <a:rPr lang="tr-TR" sz="3200" dirty="0" smtClean="0"/>
              <a:t>) adlı makalesi esas alınarak yapılmıştır. Amaç, tarih içindeki çoğulcu anlayışın kavramların anlaşılma serüvenine nasıl yansıdığını din-siyaset ilişkisi çerçevesinde </a:t>
            </a:r>
            <a:r>
              <a:rPr lang="tr-TR" sz="3200" dirty="0" smtClean="0"/>
              <a:t>örneklemektir</a:t>
            </a:r>
            <a:r>
              <a:rPr lang="tr-TR" sz="3200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169853"/>
              </p:ext>
            </p:extLst>
          </p:nvPr>
        </p:nvGraphicFramePr>
        <p:xfrm>
          <a:off x="685800" y="1711805"/>
          <a:ext cx="10820400" cy="4222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Dikdörtgen 5"/>
          <p:cNvSpPr/>
          <p:nvPr/>
        </p:nvSpPr>
        <p:spPr>
          <a:xfrm>
            <a:off x="10957320" y="5934670"/>
            <a:ext cx="9509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19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0843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5" name="İçerik Yer Tutucusu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4261037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Dikdörtgen 5"/>
          <p:cNvSpPr/>
          <p:nvPr/>
        </p:nvSpPr>
        <p:spPr>
          <a:xfrm>
            <a:off x="11030749" y="5757020"/>
            <a:ext cx="9509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590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7979037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kdörtgen 4"/>
          <p:cNvSpPr/>
          <p:nvPr/>
        </p:nvSpPr>
        <p:spPr>
          <a:xfrm>
            <a:off x="11030749" y="5757020"/>
            <a:ext cx="9509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21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5457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52549" y="1679171"/>
            <a:ext cx="10820400" cy="4373260"/>
          </a:xfrm>
        </p:spPr>
        <p:txBody>
          <a:bodyPr>
            <a:normAutofit/>
          </a:bodyPr>
          <a:lstStyle/>
          <a:p>
            <a:pPr algn="just"/>
            <a:r>
              <a:rPr lang="tr-TR" sz="2800" dirty="0" err="1"/>
              <a:t>Mâturidî</a:t>
            </a:r>
            <a:r>
              <a:rPr lang="tr-TR" sz="2800" dirty="0"/>
              <a:t>, yukarıda zikredilen sebeplerden dolayı, Diyanet-Siyaset ayrımı yaparak ve siyaseti beşerî ve toplumsal bir düzeye çekerek, siyasetin dinin esasları arasına sokulmasını ve bu yolla ortaya çıkabilecek zulüm ve adaletsizlikleri önlemeye çalışmıştır.</a:t>
            </a:r>
          </a:p>
          <a:p>
            <a:pPr algn="just"/>
            <a:endParaRPr lang="tr-TR" sz="2800" dirty="0"/>
          </a:p>
          <a:p>
            <a:pPr algn="just"/>
            <a:r>
              <a:rPr lang="tr-TR" sz="2800" dirty="0" err="1"/>
              <a:t>Mâturîdî</a:t>
            </a:r>
            <a:r>
              <a:rPr lang="tr-TR" sz="2800" dirty="0"/>
              <a:t>, Diyanet-Siyaset ayrımı dolayısıyla “Allah’a, </a:t>
            </a:r>
            <a:r>
              <a:rPr lang="tr-TR" sz="2800" dirty="0" err="1"/>
              <a:t>Resulü’ne</a:t>
            </a:r>
            <a:r>
              <a:rPr lang="tr-TR" sz="2800" dirty="0"/>
              <a:t> ve </a:t>
            </a:r>
            <a:r>
              <a:rPr lang="tr-TR" sz="2800" dirty="0" err="1"/>
              <a:t>Ulü’l-Emr’e</a:t>
            </a:r>
            <a:r>
              <a:rPr lang="tr-TR" sz="2800" dirty="0"/>
              <a:t> itaat edin.” ayetinin yorumunda </a:t>
            </a:r>
            <a:r>
              <a:rPr lang="tr-TR" sz="2800" dirty="0" err="1"/>
              <a:t>Ulü’l-Emr’i</a:t>
            </a:r>
            <a:r>
              <a:rPr lang="tr-TR" sz="2800" dirty="0"/>
              <a:t> </a:t>
            </a:r>
            <a:r>
              <a:rPr lang="tr-TR" sz="2800" dirty="0" err="1"/>
              <a:t>seriyye</a:t>
            </a:r>
            <a:r>
              <a:rPr lang="tr-TR" sz="2800" dirty="0"/>
              <a:t> komutanları ve </a:t>
            </a:r>
            <a:r>
              <a:rPr lang="tr-TR" sz="2800" dirty="0" err="1"/>
              <a:t>fakîhler</a:t>
            </a:r>
            <a:r>
              <a:rPr lang="tr-TR" sz="2800" dirty="0"/>
              <a:t> olarak yorumlamayı tercih etmiştir.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997498" y="5743786"/>
            <a:ext cx="9509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22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0368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/>
              <a:t>Şeriat koyma yetkisi?</a:t>
            </a:r>
          </a:p>
          <a:p>
            <a:pPr marL="0" indent="0">
              <a:buNone/>
            </a:pPr>
            <a:endParaRPr lang="tr-TR" sz="2800" b="1" dirty="0" smtClean="0"/>
          </a:p>
          <a:p>
            <a:r>
              <a:rPr lang="tr-TR" sz="2800" b="1" dirty="0" smtClean="0"/>
              <a:t>İmamet/Hilafet?</a:t>
            </a:r>
          </a:p>
          <a:p>
            <a:endParaRPr lang="tr-TR" sz="2800" b="1" dirty="0"/>
          </a:p>
          <a:p>
            <a:r>
              <a:rPr lang="tr-TR" sz="2800" b="1" dirty="0" smtClean="0"/>
              <a:t>Vekaletin sınırları?</a:t>
            </a:r>
            <a:endParaRPr lang="tr-TR" sz="2800" b="1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6408" y="864508"/>
            <a:ext cx="4953000" cy="4953000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11030749" y="5894179"/>
            <a:ext cx="9509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23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8162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618848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864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hlinkClick r:id="rId2" action="ppaction://hlinkpres?slideindex=1&amp;slidetitle="/>
              </a:rPr>
              <a:t>Eşarilik ve </a:t>
            </a:r>
            <a:r>
              <a:rPr lang="tr-TR" dirty="0" err="1" smtClean="0">
                <a:hlinkClick r:id="rId2" action="ppaction://hlinkpres?slideindex=1&amp;slidetitle="/>
              </a:rPr>
              <a:t>Maturidilik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685800" y="2809702"/>
            <a:ext cx="10820400" cy="3408983"/>
          </a:xfrm>
        </p:spPr>
        <p:txBody>
          <a:bodyPr>
            <a:normAutofit/>
          </a:bodyPr>
          <a:lstStyle/>
          <a:p>
            <a:r>
              <a:rPr lang="tr-TR" sz="2800" dirty="0"/>
              <a:t>G</a:t>
            </a:r>
            <a:r>
              <a:rPr lang="tr-TR" sz="2800" dirty="0" smtClean="0"/>
              <a:t>eçmiş </a:t>
            </a:r>
            <a:r>
              <a:rPr lang="tr-TR" sz="2800" dirty="0"/>
              <a:t>siyasi tecrübeye </a:t>
            </a:r>
            <a:r>
              <a:rPr lang="tr-TR" sz="2800" dirty="0" smtClean="0"/>
              <a:t>bakışları?</a:t>
            </a:r>
          </a:p>
          <a:p>
            <a:r>
              <a:rPr lang="tr-TR" sz="2800" dirty="0" smtClean="0"/>
              <a:t>Ortak </a:t>
            </a:r>
            <a:r>
              <a:rPr lang="tr-TR" sz="2800" dirty="0"/>
              <a:t>bir siyaset </a:t>
            </a:r>
            <a:r>
              <a:rPr lang="tr-TR" sz="2800" dirty="0" smtClean="0"/>
              <a:t>tasavvuru?</a:t>
            </a:r>
          </a:p>
          <a:p>
            <a:r>
              <a:rPr lang="tr-TR" sz="2800" dirty="0"/>
              <a:t>H</a:t>
            </a:r>
            <a:r>
              <a:rPr lang="tr-TR" sz="2800" dirty="0" smtClean="0"/>
              <a:t>âkimiyetin kaynağı? </a:t>
            </a:r>
          </a:p>
          <a:p>
            <a:r>
              <a:rPr lang="tr-TR" sz="2800" dirty="0"/>
              <a:t>S</a:t>
            </a:r>
            <a:r>
              <a:rPr lang="tr-TR" sz="2800" dirty="0" smtClean="0"/>
              <a:t>iyaset </a:t>
            </a:r>
            <a:r>
              <a:rPr lang="tr-TR" sz="2800" dirty="0"/>
              <a:t>anlayışının </a:t>
            </a:r>
            <a:r>
              <a:rPr lang="tr-TR" sz="2800" dirty="0" smtClean="0"/>
              <a:t>temellendirilmesi?</a:t>
            </a:r>
          </a:p>
        </p:txBody>
      </p:sp>
      <p:sp>
        <p:nvSpPr>
          <p:cNvPr id="6" name="Dikdörtgen 5"/>
          <p:cNvSpPr/>
          <p:nvPr/>
        </p:nvSpPr>
        <p:spPr>
          <a:xfrm>
            <a:off x="11222308" y="5757020"/>
            <a:ext cx="5677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9659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Siyasi liderlik</a:t>
            </a:r>
            <a:endParaRPr lang="tr-TR" dirty="0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2599155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Dikdörtgen 8"/>
          <p:cNvSpPr/>
          <p:nvPr/>
        </p:nvSpPr>
        <p:spPr>
          <a:xfrm>
            <a:off x="11222308" y="5727161"/>
            <a:ext cx="5677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1931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Kur’ân’da</a:t>
            </a:r>
            <a:r>
              <a:rPr lang="tr-TR" dirty="0"/>
              <a:t> Din-Siyaset ilişkisi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0" y="2194560"/>
            <a:ext cx="10820400" cy="831273"/>
          </a:xfrm>
        </p:spPr>
        <p:txBody>
          <a:bodyPr/>
          <a:lstStyle/>
          <a:p>
            <a:r>
              <a:rPr lang="tr-TR" dirty="0" err="1"/>
              <a:t>Kur’ân</a:t>
            </a:r>
            <a:r>
              <a:rPr lang="tr-TR" dirty="0"/>
              <a:t>, </a:t>
            </a:r>
            <a:r>
              <a:rPr lang="tr-TR" dirty="0" smtClean="0"/>
              <a:t>siyasi </a:t>
            </a:r>
            <a:r>
              <a:rPr lang="tr-TR" dirty="0"/>
              <a:t>konulara, evrensel nitelik taşıyan genel ilkelerin dışında herhangi bir belirlemede </a:t>
            </a:r>
            <a:r>
              <a:rPr lang="tr-TR" dirty="0" smtClean="0"/>
              <a:t>bulunmamıştır.</a:t>
            </a:r>
            <a:endParaRPr lang="tr-TR" dirty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518524933"/>
              </p:ext>
            </p:extLst>
          </p:nvPr>
        </p:nvGraphicFramePr>
        <p:xfrm>
          <a:off x="2032000" y="205740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kdörtgen 4"/>
          <p:cNvSpPr/>
          <p:nvPr/>
        </p:nvSpPr>
        <p:spPr>
          <a:xfrm>
            <a:off x="11381634" y="5710535"/>
            <a:ext cx="5677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670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Hilafet ve hakimiyet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829466" y="3166836"/>
            <a:ext cx="14173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Din</a:t>
            </a:r>
            <a:r>
              <a:rPr lang="tr-TR" sz="5400" b="1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</a:t>
            </a:r>
            <a:endParaRPr lang="tr-TR" sz="5400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826809" y="4584463"/>
            <a:ext cx="28857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Dünyevi</a:t>
            </a:r>
            <a:endParaRPr lang="tr-TR" sz="5400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62450" y="2937692"/>
            <a:ext cx="2558935" cy="2558935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11222308" y="5710535"/>
            <a:ext cx="5677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4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8351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Hukuki ve siyasi yetkinin devri</a:t>
            </a:r>
            <a:endParaRPr lang="tr-TR" dirty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07089860"/>
              </p:ext>
            </p:extLst>
          </p:nvPr>
        </p:nvGraphicFramePr>
        <p:xfrm>
          <a:off x="1001221" y="2759825"/>
          <a:ext cx="10160000" cy="3561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kdörtgen 4"/>
          <p:cNvSpPr/>
          <p:nvPr/>
        </p:nvSpPr>
        <p:spPr>
          <a:xfrm>
            <a:off x="11381635" y="5810288"/>
            <a:ext cx="5677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5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9231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Hz. Muhammed’in devlet başkanlığı misyonu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0" y="3025834"/>
            <a:ext cx="10820400" cy="1612668"/>
          </a:xfrm>
        </p:spPr>
        <p:txBody>
          <a:bodyPr/>
          <a:lstStyle/>
          <a:p>
            <a:r>
              <a:rPr lang="tr-TR" dirty="0" smtClean="0"/>
              <a:t>İlahî/Dinî </a:t>
            </a:r>
            <a:r>
              <a:rPr lang="tr-TR" dirty="0"/>
              <a:t>kaynaklı </a:t>
            </a:r>
            <a:r>
              <a:rPr lang="tr-TR" dirty="0" smtClean="0"/>
              <a:t>değildir,</a:t>
            </a:r>
          </a:p>
          <a:p>
            <a:r>
              <a:rPr lang="tr-TR" dirty="0" smtClean="0"/>
              <a:t>Beşeri kaynaklıdır,</a:t>
            </a:r>
          </a:p>
          <a:p>
            <a:r>
              <a:rPr lang="tr-TR" dirty="0"/>
              <a:t>S</a:t>
            </a:r>
            <a:r>
              <a:rPr lang="tr-TR" dirty="0" smtClean="0"/>
              <a:t>osyal </a:t>
            </a:r>
            <a:r>
              <a:rPr lang="tr-TR" dirty="0"/>
              <a:t>ve siyasi gelişmeler sonucunda elde </a:t>
            </a:r>
            <a:r>
              <a:rPr lang="tr-TR" dirty="0" smtClean="0"/>
              <a:t>edilmiştir,</a:t>
            </a:r>
          </a:p>
          <a:p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1222308" y="5606935"/>
            <a:ext cx="5677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6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5842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İslam </a:t>
            </a:r>
            <a:r>
              <a:rPr lang="tr-TR" dirty="0" smtClean="0"/>
              <a:t>düşüncesinde </a:t>
            </a:r>
            <a:br>
              <a:rPr lang="tr-TR" dirty="0" smtClean="0"/>
            </a:br>
            <a:r>
              <a:rPr lang="tr-TR" dirty="0" smtClean="0"/>
              <a:t>siyaset </a:t>
            </a:r>
            <a:r>
              <a:rPr lang="tr-TR" dirty="0"/>
              <a:t>anlayışı  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7655533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kdörtgen 4"/>
          <p:cNvSpPr/>
          <p:nvPr/>
        </p:nvSpPr>
        <p:spPr>
          <a:xfrm>
            <a:off x="11348383" y="5660659"/>
            <a:ext cx="5677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7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1036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çak İzi">
  <a:themeElements>
    <a:clrScheme name="Uçak İzi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Uçak İzi">
      <a:maj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çak İzi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TM04033937[[fn=Uçak İzi]]</Template>
  <TotalTime>179</TotalTime>
  <Words>684</Words>
  <Application>Microsoft Office PowerPoint</Application>
  <PresentationFormat>Geniş ekran</PresentationFormat>
  <Paragraphs>93</Paragraphs>
  <Slides>25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8" baseType="lpstr">
      <vt:lpstr>Arial</vt:lpstr>
      <vt:lpstr>Century Gothic</vt:lpstr>
      <vt:lpstr>Uçak İzi</vt:lpstr>
      <vt:lpstr>     Din ve devlet ilişkileri bağlamına kavramsal netlik açısından bakış  </vt:lpstr>
      <vt:lpstr>PowerPoint Sunusu</vt:lpstr>
      <vt:lpstr>Eşarilik ve Maturidilik </vt:lpstr>
      <vt:lpstr>Siyasi liderlik</vt:lpstr>
      <vt:lpstr>Kur’ân’da Din-Siyaset ilişkisi</vt:lpstr>
      <vt:lpstr>Hilafet ve hakimiyet</vt:lpstr>
      <vt:lpstr>Hukuki ve siyasi yetkinin devri</vt:lpstr>
      <vt:lpstr>Hz. Muhammed’in devlet başkanlığı misyonu</vt:lpstr>
      <vt:lpstr>İslam düşüncesinde  siyaset anlayışı  </vt:lpstr>
      <vt:lpstr>Ehl-i Sünnet’in siyaset anlayışı</vt:lpstr>
      <vt:lpstr>Siyasi yetkinin devri</vt:lpstr>
      <vt:lpstr>Sünnî nazariye ile ilgili  önemli noktalar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Diyanet – siyaset ayrımı</vt:lpstr>
      <vt:lpstr>PowerPoint Sunusu</vt:lpstr>
      <vt:lpstr>PowerPoint Sunusu</vt:lpstr>
      <vt:lpstr>PowerPoint Sunusu</vt:lpstr>
      <vt:lpstr>PowerPoint Sunusu</vt:lpstr>
      <vt:lpstr>PowerPoint Sunusu</vt:lpstr>
      <vt:lpstr>sonuç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Ehl-i Sünnet’in Siyaset Nazariyesinin Teolojik Temelleri </dc:title>
  <dc:creator>userr</dc:creator>
  <cp:lastModifiedBy>Windows Kullanıcısı</cp:lastModifiedBy>
  <cp:revision>28</cp:revision>
  <dcterms:created xsi:type="dcterms:W3CDTF">2015-04-20T11:13:32Z</dcterms:created>
  <dcterms:modified xsi:type="dcterms:W3CDTF">2018-06-05T12:02:56Z</dcterms:modified>
</cp:coreProperties>
</file>