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B41B78-9D58-467E-8639-9962F72EC680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E4276C-8134-4EE1-B0B3-897370965F6B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41B78-9D58-467E-8639-9962F72EC680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276C-8134-4EE1-B0B3-897370965F6B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41B78-9D58-467E-8639-9962F72EC680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276C-8134-4EE1-B0B3-897370965F6B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41B78-9D58-467E-8639-9962F72EC680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276C-8134-4EE1-B0B3-897370965F6B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41B78-9D58-467E-8639-9962F72EC680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276C-8134-4EE1-B0B3-897370965F6B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41B78-9D58-467E-8639-9962F72EC680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276C-8134-4EE1-B0B3-897370965F6B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41B78-9D58-467E-8639-9962F72EC680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276C-8134-4EE1-B0B3-897370965F6B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41B78-9D58-467E-8639-9962F72EC680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276C-8134-4EE1-B0B3-897370965F6B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41B78-9D58-467E-8639-9962F72EC680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276C-8134-4EE1-B0B3-897370965F6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41B78-9D58-467E-8639-9962F72EC680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276C-8134-4EE1-B0B3-897370965F6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41B78-9D58-467E-8639-9962F72EC680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276C-8134-4EE1-B0B3-897370965F6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AB41B78-9D58-467E-8639-9962F72EC680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8E4276C-8134-4EE1-B0B3-897370965F6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Metin Yazımı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0600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Etnografik</a:t>
            </a:r>
            <a:r>
              <a:rPr lang="tr-TR" dirty="0" smtClean="0"/>
              <a:t> Araştırmada Not Alma </a:t>
            </a:r>
          </a:p>
          <a:p>
            <a:endParaRPr lang="tr-TR" dirty="0"/>
          </a:p>
          <a:p>
            <a:r>
              <a:rPr lang="tr-TR" dirty="0" smtClean="0"/>
              <a:t>Katılım</a:t>
            </a:r>
          </a:p>
          <a:p>
            <a:endParaRPr lang="tr-TR" dirty="0"/>
          </a:p>
          <a:p>
            <a:r>
              <a:rPr lang="tr-TR" dirty="0" smtClean="0"/>
              <a:t>Gözlem 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896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Ne</a:t>
            </a:r>
          </a:p>
          <a:p>
            <a:r>
              <a:rPr lang="tr-TR" dirty="0" smtClean="0"/>
              <a:t>Nasıl </a:t>
            </a:r>
          </a:p>
          <a:p>
            <a:r>
              <a:rPr lang="tr-TR" dirty="0" smtClean="0"/>
              <a:t>Nerede</a:t>
            </a:r>
          </a:p>
          <a:p>
            <a:r>
              <a:rPr lang="tr-TR" dirty="0" smtClean="0"/>
              <a:t>Ne Zaman </a:t>
            </a:r>
          </a:p>
          <a:p>
            <a:r>
              <a:rPr lang="tr-TR" dirty="0" smtClean="0"/>
              <a:t>Kim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5015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Sahneyi kağıda dökme:</a:t>
            </a:r>
          </a:p>
          <a:p>
            <a:endParaRPr lang="tr-TR" dirty="0"/>
          </a:p>
          <a:p>
            <a:r>
              <a:rPr lang="tr-TR" dirty="0" smtClean="0"/>
              <a:t>Masa başında çalışmanın prensipleri </a:t>
            </a:r>
          </a:p>
          <a:p>
            <a:endParaRPr lang="tr-TR" dirty="0"/>
          </a:p>
          <a:p>
            <a:r>
              <a:rPr lang="tr-TR" dirty="0" smtClean="0"/>
              <a:t>Detaylı not yazma 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7772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Kodlama Örnekleri:</a:t>
            </a:r>
          </a:p>
          <a:p>
            <a:endParaRPr lang="tr-TR" dirty="0"/>
          </a:p>
          <a:p>
            <a:r>
              <a:rPr lang="tr-TR" dirty="0" smtClean="0"/>
              <a:t>Veri dizileri oluşturma </a:t>
            </a:r>
          </a:p>
          <a:p>
            <a:endParaRPr lang="tr-TR" dirty="0"/>
          </a:p>
          <a:p>
            <a:r>
              <a:rPr lang="tr-TR" dirty="0" smtClean="0"/>
              <a:t>Açık Kodlama 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7928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4</TotalTime>
  <Words>33</Words>
  <Application>Microsoft Office PowerPoint</Application>
  <PresentationFormat>Ekran Gösterisi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Cilt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Hp-Pc</dc:creator>
  <cp:lastModifiedBy>Hp-Pc</cp:lastModifiedBy>
  <cp:revision>1</cp:revision>
  <dcterms:created xsi:type="dcterms:W3CDTF">2020-09-28T17:26:03Z</dcterms:created>
  <dcterms:modified xsi:type="dcterms:W3CDTF">2020-09-28T17:30:25Z</dcterms:modified>
</cp:coreProperties>
</file>