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11F7-5368-4420-BB61-E8A62E7AFF45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7DF97-9EB0-420F-995D-F4848412C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9552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11F7-5368-4420-BB61-E8A62E7AFF45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7DF97-9EB0-420F-995D-F4848412C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3081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11F7-5368-4420-BB61-E8A62E7AFF45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7DF97-9EB0-420F-995D-F4848412C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4489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11F7-5368-4420-BB61-E8A62E7AFF45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7DF97-9EB0-420F-995D-F4848412C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7108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11F7-5368-4420-BB61-E8A62E7AFF45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7DF97-9EB0-420F-995D-F4848412C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2683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11F7-5368-4420-BB61-E8A62E7AFF45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7DF97-9EB0-420F-995D-F4848412C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0015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11F7-5368-4420-BB61-E8A62E7AFF45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7DF97-9EB0-420F-995D-F4848412C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7963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11F7-5368-4420-BB61-E8A62E7AFF45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7DF97-9EB0-420F-995D-F4848412C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507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11F7-5368-4420-BB61-E8A62E7AFF45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7DF97-9EB0-420F-995D-F4848412C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3961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11F7-5368-4420-BB61-E8A62E7AFF45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7DF97-9EB0-420F-995D-F4848412C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5072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11F7-5368-4420-BB61-E8A62E7AFF45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7DF97-9EB0-420F-995D-F4848412C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7632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911F7-5368-4420-BB61-E8A62E7AFF45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7DF97-9EB0-420F-995D-F4848412CC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8831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772"/>
            <a:ext cx="12191999" cy="6827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566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90246" y="422030"/>
            <a:ext cx="108497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	Evren, araştırmanın üzerinde incelemeleri yaptığı ve bir sonuca ulaşmak </a:t>
            </a:r>
            <a:r>
              <a:rPr lang="tr-TR" dirty="0" smtClean="0"/>
              <a:t>istediği kitledir</a:t>
            </a:r>
            <a:r>
              <a:rPr lang="tr-TR" dirty="0"/>
              <a:t>.</a:t>
            </a:r>
          </a:p>
          <a:p>
            <a:endParaRPr lang="tr-TR" dirty="0"/>
          </a:p>
          <a:p>
            <a:r>
              <a:rPr lang="tr-TR" dirty="0"/>
              <a:t>Genellikle, araştırmanın tamamının evrendeki tüm birimler üzerinde yapılması mümkün değildir (zaman, işgücü, maliyet vb.)</a:t>
            </a:r>
          </a:p>
          <a:p>
            <a:r>
              <a:rPr lang="tr-TR" dirty="0"/>
              <a:t>Ör: Genel seçimler üzerine tahmin anketleri.</a:t>
            </a:r>
          </a:p>
          <a:p>
            <a:endParaRPr lang="tr-TR" dirty="0"/>
          </a:p>
          <a:p>
            <a:r>
              <a:rPr lang="tr-TR" dirty="0"/>
              <a:t>	Bu nedenle, araştırmanın üzerinde yapıldığı ve evrenin alt kümesi olan birimler</a:t>
            </a:r>
          </a:p>
          <a:p>
            <a:r>
              <a:rPr lang="tr-TR" dirty="0"/>
              <a:t>topluluğuna örneklem denir.</a:t>
            </a:r>
          </a:p>
        </p:txBody>
      </p:sp>
    </p:spTree>
    <p:extLst>
      <p:ext uri="{BB962C8B-B14F-4D97-AF65-F5344CB8AC3E}">
        <p14:creationId xmlns:p14="http://schemas.microsoft.com/office/powerpoint/2010/main" val="1069894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02223" y="228600"/>
            <a:ext cx="1192236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	Örnekleme, yoluyla veri toplamanın avantajları şunlardır:</a:t>
            </a:r>
          </a:p>
          <a:p>
            <a:endParaRPr lang="tr-TR" dirty="0"/>
          </a:p>
          <a:p>
            <a:r>
              <a:rPr lang="tr-TR" dirty="0"/>
              <a:t> Bilgiyi örneklemden elde etmek, tüm evrenden elde etmekten daha az maliyetlidir.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      Örnekleme yoluyla bilgi daha hızlı elde edilir.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      Örnekleme yoluyla daha ayrıntılı veri elde edilebilir.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      Örnekleme yoluyla başka şekilde elde edilemeyecek veri elde edilebilir.</a:t>
            </a:r>
          </a:p>
        </p:txBody>
      </p:sp>
    </p:spTree>
    <p:extLst>
      <p:ext uri="{BB962C8B-B14F-4D97-AF65-F5344CB8AC3E}">
        <p14:creationId xmlns:p14="http://schemas.microsoft.com/office/powerpoint/2010/main" val="3926848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39715" y="211015"/>
            <a:ext cx="1095228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	Örnekleme, yoluyla araştırma yapmanın sakıncaları şunlardır:</a:t>
            </a:r>
          </a:p>
          <a:p>
            <a:r>
              <a:rPr lang="tr-TR" dirty="0"/>
              <a:t>Sayının küçüklüğü Özelliklerin kaybolması Yanlı olma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	Evrenden örneklem seçimi araştırmanın en hassas noktalarındandır. Araştırmacı evrenin genel yapısını, evreni oluşturan birimlerin özelliklerini ve sezgilerini göz önünde bulundurarak örnekleme yöntemlerinden biri ile örnekleme seçimi yapar.</a:t>
            </a:r>
          </a:p>
        </p:txBody>
      </p:sp>
    </p:spTree>
    <p:extLst>
      <p:ext uri="{BB962C8B-B14F-4D97-AF65-F5344CB8AC3E}">
        <p14:creationId xmlns:p14="http://schemas.microsoft.com/office/powerpoint/2010/main" val="1977166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</Words>
  <Application>Microsoft Office PowerPoint</Application>
  <PresentationFormat>Geniş ekran</PresentationFormat>
  <Paragraphs>29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user5</dc:creator>
  <cp:lastModifiedBy>user5</cp:lastModifiedBy>
  <cp:revision>3</cp:revision>
  <dcterms:created xsi:type="dcterms:W3CDTF">2019-04-19T07:08:38Z</dcterms:created>
  <dcterms:modified xsi:type="dcterms:W3CDTF">2019-04-19T11:18:05Z</dcterms:modified>
</cp:coreProperties>
</file>