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8" r:id="rId7"/>
    <p:sldId id="269" r:id="rId8"/>
    <p:sldId id="259" r:id="rId9"/>
    <p:sldId id="260" r:id="rId10"/>
    <p:sldId id="261" r:id="rId11"/>
    <p:sldId id="262" r:id="rId12"/>
    <p:sldId id="268" r:id="rId13"/>
    <p:sldId id="263" r:id="rId14"/>
    <p:sldId id="267" r:id="rId15"/>
    <p:sldId id="264" r:id="rId16"/>
    <p:sldId id="265" r:id="rId17"/>
    <p:sldId id="266"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630DE7-2274-4854-AC79-928E4E606133}" v="24" dt="2020-04-29T14:24:32.250"/>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12" d="100"/>
          <a:sy n="112" d="100"/>
        </p:scale>
        <p:origin x="96"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han.Polat" userId="ef32479d-87de-470b-9681-1d4f0d5d1b38" providerId="ADAL" clId="{81630DE7-2274-4854-AC79-928E4E606133}"/>
    <pc:docChg chg="addSld modSld">
      <pc:chgData name="Erhan.Polat" userId="ef32479d-87de-470b-9681-1d4f0d5d1b38" providerId="ADAL" clId="{81630DE7-2274-4854-AC79-928E4E606133}" dt="2020-04-29T14:24:32.250" v="57" actId="1076"/>
      <pc:docMkLst>
        <pc:docMk/>
      </pc:docMkLst>
      <pc:sldChg chg="delSp modSp">
        <pc:chgData name="Erhan.Polat" userId="ef32479d-87de-470b-9681-1d4f0d5d1b38" providerId="ADAL" clId="{81630DE7-2274-4854-AC79-928E4E606133}" dt="2020-04-29T14:24:13.680" v="52" actId="14100"/>
        <pc:sldMkLst>
          <pc:docMk/>
          <pc:sldMk cId="3361611660" sldId="258"/>
        </pc:sldMkLst>
        <pc:spChg chg="mod">
          <ac:chgData name="Erhan.Polat" userId="ef32479d-87de-470b-9681-1d4f0d5d1b38" providerId="ADAL" clId="{81630DE7-2274-4854-AC79-928E4E606133}" dt="2020-04-29T14:24:06.909" v="50" actId="20577"/>
          <ac:spMkLst>
            <pc:docMk/>
            <pc:sldMk cId="3361611660" sldId="258"/>
            <ac:spMk id="2" creationId="{D0E897B7-10AB-410C-A234-AB7403C97E37}"/>
          </ac:spMkLst>
        </pc:spChg>
        <pc:spChg chg="mod">
          <ac:chgData name="Erhan.Polat" userId="ef32479d-87de-470b-9681-1d4f0d5d1b38" providerId="ADAL" clId="{81630DE7-2274-4854-AC79-928E4E606133}" dt="2020-04-29T14:24:13.680" v="52" actId="14100"/>
          <ac:spMkLst>
            <pc:docMk/>
            <pc:sldMk cId="3361611660" sldId="258"/>
            <ac:spMk id="3" creationId="{52C15610-3040-40FE-8728-698C83F37497}"/>
          </ac:spMkLst>
        </pc:spChg>
        <pc:picChg chg="del">
          <ac:chgData name="Erhan.Polat" userId="ef32479d-87de-470b-9681-1d4f0d5d1b38" providerId="ADAL" clId="{81630DE7-2274-4854-AC79-928E4E606133}" dt="2020-04-29T14:24:08.696" v="51" actId="21"/>
          <ac:picMkLst>
            <pc:docMk/>
            <pc:sldMk cId="3361611660" sldId="258"/>
            <ac:picMk id="1027" creationId="{DDC30958-39B7-4335-BA08-9264DF3B0914}"/>
          </ac:picMkLst>
        </pc:picChg>
      </pc:sldChg>
      <pc:sldChg chg="modSp">
        <pc:chgData name="Erhan.Polat" userId="ef32479d-87de-470b-9681-1d4f0d5d1b38" providerId="ADAL" clId="{81630DE7-2274-4854-AC79-928E4E606133}" dt="2020-04-29T14:16:07.541" v="2"/>
        <pc:sldMkLst>
          <pc:docMk/>
          <pc:sldMk cId="2714395768" sldId="261"/>
        </pc:sldMkLst>
        <pc:spChg chg="mod">
          <ac:chgData name="Erhan.Polat" userId="ef32479d-87de-470b-9681-1d4f0d5d1b38" providerId="ADAL" clId="{81630DE7-2274-4854-AC79-928E4E606133}" dt="2020-04-29T14:16:07.541" v="2"/>
          <ac:spMkLst>
            <pc:docMk/>
            <pc:sldMk cId="2714395768" sldId="261"/>
            <ac:spMk id="3" creationId="{FFC8BDE3-FDE5-4034-ADBB-0A658ED2F538}"/>
          </ac:spMkLst>
        </pc:spChg>
      </pc:sldChg>
      <pc:sldChg chg="modSp">
        <pc:chgData name="Erhan.Polat" userId="ef32479d-87de-470b-9681-1d4f0d5d1b38" providerId="ADAL" clId="{81630DE7-2274-4854-AC79-928E4E606133}" dt="2020-04-29T14:23:19.273" v="39" actId="21"/>
        <pc:sldMkLst>
          <pc:docMk/>
          <pc:sldMk cId="2561360586" sldId="262"/>
        </pc:sldMkLst>
        <pc:spChg chg="mod">
          <ac:chgData name="Erhan.Polat" userId="ef32479d-87de-470b-9681-1d4f0d5d1b38" providerId="ADAL" clId="{81630DE7-2274-4854-AC79-928E4E606133}" dt="2020-04-29T14:23:09.430" v="37" actId="21"/>
          <ac:spMkLst>
            <pc:docMk/>
            <pc:sldMk cId="2561360586" sldId="262"/>
            <ac:spMk id="2" creationId="{D0E897B7-10AB-410C-A234-AB7403C97E37}"/>
          </ac:spMkLst>
        </pc:spChg>
        <pc:spChg chg="mod">
          <ac:chgData name="Erhan.Polat" userId="ef32479d-87de-470b-9681-1d4f0d5d1b38" providerId="ADAL" clId="{81630DE7-2274-4854-AC79-928E4E606133}" dt="2020-04-29T14:23:19.273" v="39" actId="21"/>
          <ac:spMkLst>
            <pc:docMk/>
            <pc:sldMk cId="2561360586" sldId="262"/>
            <ac:spMk id="3" creationId="{52C15610-3040-40FE-8728-698C83F37497}"/>
          </ac:spMkLst>
        </pc:spChg>
      </pc:sldChg>
      <pc:sldChg chg="modSp">
        <pc:chgData name="Erhan.Polat" userId="ef32479d-87de-470b-9681-1d4f0d5d1b38" providerId="ADAL" clId="{81630DE7-2274-4854-AC79-928E4E606133}" dt="2020-04-29T14:22:35.630" v="28" actId="21"/>
        <pc:sldMkLst>
          <pc:docMk/>
          <pc:sldMk cId="896422179" sldId="263"/>
        </pc:sldMkLst>
        <pc:spChg chg="mod">
          <ac:chgData name="Erhan.Polat" userId="ef32479d-87de-470b-9681-1d4f0d5d1b38" providerId="ADAL" clId="{81630DE7-2274-4854-AC79-928E4E606133}" dt="2020-04-29T14:22:22.791" v="26" actId="21"/>
          <ac:spMkLst>
            <pc:docMk/>
            <pc:sldMk cId="896422179" sldId="263"/>
            <ac:spMk id="2" creationId="{253DBCD5-7D4C-4CA5-A356-B9E21DF8944F}"/>
          </ac:spMkLst>
        </pc:spChg>
        <pc:spChg chg="mod">
          <ac:chgData name="Erhan.Polat" userId="ef32479d-87de-470b-9681-1d4f0d5d1b38" providerId="ADAL" clId="{81630DE7-2274-4854-AC79-928E4E606133}" dt="2020-04-29T14:22:35.630" v="28" actId="21"/>
          <ac:spMkLst>
            <pc:docMk/>
            <pc:sldMk cId="896422179" sldId="263"/>
            <ac:spMk id="3" creationId="{21BDD1D5-B5D1-4802-B3B0-9E3FE81061A4}"/>
          </ac:spMkLst>
        </pc:spChg>
      </pc:sldChg>
      <pc:sldChg chg="modSp">
        <pc:chgData name="Erhan.Polat" userId="ef32479d-87de-470b-9681-1d4f0d5d1b38" providerId="ADAL" clId="{81630DE7-2274-4854-AC79-928E4E606133}" dt="2020-04-29T14:21:47.567" v="21"/>
        <pc:sldMkLst>
          <pc:docMk/>
          <pc:sldMk cId="355304059" sldId="264"/>
        </pc:sldMkLst>
        <pc:spChg chg="mod">
          <ac:chgData name="Erhan.Polat" userId="ef32479d-87de-470b-9681-1d4f0d5d1b38" providerId="ADAL" clId="{81630DE7-2274-4854-AC79-928E4E606133}" dt="2020-04-29T14:21:47.567" v="21"/>
          <ac:spMkLst>
            <pc:docMk/>
            <pc:sldMk cId="355304059" sldId="264"/>
            <ac:spMk id="3" creationId="{74F1F5A1-7CAD-4DF1-935F-CA68B84F95BC}"/>
          </ac:spMkLst>
        </pc:spChg>
      </pc:sldChg>
      <pc:sldChg chg="modSp new">
        <pc:chgData name="Erhan.Polat" userId="ef32479d-87de-470b-9681-1d4f0d5d1b38" providerId="ADAL" clId="{81630DE7-2274-4854-AC79-928E4E606133}" dt="2020-04-29T14:22:50.423" v="32" actId="6549"/>
        <pc:sldMkLst>
          <pc:docMk/>
          <pc:sldMk cId="2856730335" sldId="267"/>
        </pc:sldMkLst>
        <pc:spChg chg="mod">
          <ac:chgData name="Erhan.Polat" userId="ef32479d-87de-470b-9681-1d4f0d5d1b38" providerId="ADAL" clId="{81630DE7-2274-4854-AC79-928E4E606133}" dt="2020-04-29T14:22:25.580" v="27"/>
          <ac:spMkLst>
            <pc:docMk/>
            <pc:sldMk cId="2856730335" sldId="267"/>
            <ac:spMk id="2" creationId="{BCE71F3D-0078-427E-90E8-73BDC8A337EF}"/>
          </ac:spMkLst>
        </pc:spChg>
        <pc:spChg chg="mod">
          <ac:chgData name="Erhan.Polat" userId="ef32479d-87de-470b-9681-1d4f0d5d1b38" providerId="ADAL" clId="{81630DE7-2274-4854-AC79-928E4E606133}" dt="2020-04-29T14:22:50.423" v="32" actId="6549"/>
          <ac:spMkLst>
            <pc:docMk/>
            <pc:sldMk cId="2856730335" sldId="267"/>
            <ac:spMk id="3" creationId="{7C6D5AD7-198E-40CC-B944-52EF00AA094F}"/>
          </ac:spMkLst>
        </pc:spChg>
      </pc:sldChg>
      <pc:sldChg chg="modSp new">
        <pc:chgData name="Erhan.Polat" userId="ef32479d-87de-470b-9681-1d4f0d5d1b38" providerId="ADAL" clId="{81630DE7-2274-4854-AC79-928E4E606133}" dt="2020-04-29T14:23:21.726" v="40"/>
        <pc:sldMkLst>
          <pc:docMk/>
          <pc:sldMk cId="2744433285" sldId="268"/>
        </pc:sldMkLst>
        <pc:spChg chg="mod">
          <ac:chgData name="Erhan.Polat" userId="ef32479d-87de-470b-9681-1d4f0d5d1b38" providerId="ADAL" clId="{81630DE7-2274-4854-AC79-928E4E606133}" dt="2020-04-29T14:23:14.600" v="38"/>
          <ac:spMkLst>
            <pc:docMk/>
            <pc:sldMk cId="2744433285" sldId="268"/>
            <ac:spMk id="2" creationId="{A68AF6A6-B181-451D-8125-BF077D9C799A}"/>
          </ac:spMkLst>
        </pc:spChg>
        <pc:spChg chg="mod">
          <ac:chgData name="Erhan.Polat" userId="ef32479d-87de-470b-9681-1d4f0d5d1b38" providerId="ADAL" clId="{81630DE7-2274-4854-AC79-928E4E606133}" dt="2020-04-29T14:23:21.726" v="40"/>
          <ac:spMkLst>
            <pc:docMk/>
            <pc:sldMk cId="2744433285" sldId="268"/>
            <ac:spMk id="3" creationId="{6F6D3367-AC7A-40DF-A3A8-B7CEC302C3C5}"/>
          </ac:spMkLst>
        </pc:spChg>
      </pc:sldChg>
      <pc:sldChg chg="addSp delSp modSp new">
        <pc:chgData name="Erhan.Polat" userId="ef32479d-87de-470b-9681-1d4f0d5d1b38" providerId="ADAL" clId="{81630DE7-2274-4854-AC79-928E4E606133}" dt="2020-04-29T14:24:32.250" v="57" actId="1076"/>
        <pc:sldMkLst>
          <pc:docMk/>
          <pc:sldMk cId="619464650" sldId="269"/>
        </pc:sldMkLst>
        <pc:spChg chg="mod">
          <ac:chgData name="Erhan.Polat" userId="ef32479d-87de-470b-9681-1d4f0d5d1b38" providerId="ADAL" clId="{81630DE7-2274-4854-AC79-928E4E606133}" dt="2020-04-29T14:23:56.504" v="45"/>
          <ac:spMkLst>
            <pc:docMk/>
            <pc:sldMk cId="619464650" sldId="269"/>
            <ac:spMk id="2" creationId="{60930756-6D37-4E02-92DE-3578DCE0133F}"/>
          </ac:spMkLst>
        </pc:spChg>
        <pc:spChg chg="del">
          <ac:chgData name="Erhan.Polat" userId="ef32479d-87de-470b-9681-1d4f0d5d1b38" providerId="ADAL" clId="{81630DE7-2274-4854-AC79-928E4E606133}" dt="2020-04-29T14:24:17.114" v="53"/>
          <ac:spMkLst>
            <pc:docMk/>
            <pc:sldMk cId="619464650" sldId="269"/>
            <ac:spMk id="3" creationId="{05B48F75-2B46-46AF-A0C4-2F8A9CAC46A6}"/>
          </ac:spMkLst>
        </pc:spChg>
        <pc:picChg chg="add mod">
          <ac:chgData name="Erhan.Polat" userId="ef32479d-87de-470b-9681-1d4f0d5d1b38" providerId="ADAL" clId="{81630DE7-2274-4854-AC79-928E4E606133}" dt="2020-04-29T14:24:32.250" v="57" actId="1076"/>
          <ac:picMkLst>
            <pc:docMk/>
            <pc:sldMk cId="619464650" sldId="269"/>
            <ac:picMk id="5" creationId="{974F26AA-BBCC-4FFD-97D1-85E41FF772F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36C60-75EF-4625-A135-B34F1DFBA858}" type="datetimeFigureOut">
              <a:rPr lang="tr-TR" smtClean="0"/>
              <a:t>29.04.2020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64F4B-09D5-4D51-95F9-C2E4945B388A}" type="slidenum">
              <a:rPr lang="tr-TR" smtClean="0"/>
              <a:t>‹#›</a:t>
            </a:fld>
            <a:endParaRPr lang="tr-TR"/>
          </a:p>
        </p:txBody>
      </p:sp>
    </p:spTree>
    <p:extLst>
      <p:ext uri="{BB962C8B-B14F-4D97-AF65-F5344CB8AC3E}">
        <p14:creationId xmlns:p14="http://schemas.microsoft.com/office/powerpoint/2010/main" val="376232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4776C-96EA-4E6E-9D65-B6F551A3ACF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1831C26-1AAA-4BE4-BEE8-97508CCC5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6D9EAD-CF5C-4962-BEB1-1759A56E9629}"/>
              </a:ext>
            </a:extLst>
          </p:cNvPr>
          <p:cNvSpPr>
            <a:spLocks noGrp="1"/>
          </p:cNvSpPr>
          <p:nvPr>
            <p:ph type="dt" sz="half" idx="10"/>
          </p:nvPr>
        </p:nvSpPr>
        <p:spPr/>
        <p:txBody>
          <a:bodyPr/>
          <a:lstStyle/>
          <a:p>
            <a:fld id="{0CC88834-C659-4251-B9B8-5FA68EAA6C03}" type="datetime1">
              <a:rPr lang="tr-TR" smtClean="0"/>
              <a:t>29.04.2020</a:t>
            </a:fld>
            <a:endParaRPr lang="tr-TR"/>
          </a:p>
        </p:txBody>
      </p:sp>
      <p:sp>
        <p:nvSpPr>
          <p:cNvPr id="5" name="Alt Bilgi Yer Tutucusu 4">
            <a:extLst>
              <a:ext uri="{FF2B5EF4-FFF2-40B4-BE49-F238E27FC236}">
                <a16:creationId xmlns:a16="http://schemas.microsoft.com/office/drawing/2014/main" id="{CC7CFB0B-5C18-48E8-9795-E1465796C0F9}"/>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EBC322-0A34-40D5-BA49-A23EAA95E01C}"/>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7191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4A24B-7463-4C41-8FCB-BD1E8585A48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19E7563-1343-43B9-AA40-0BC8DB59F84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EB7780F-9287-48CB-A50A-77659997109D}"/>
              </a:ext>
            </a:extLst>
          </p:cNvPr>
          <p:cNvSpPr>
            <a:spLocks noGrp="1"/>
          </p:cNvSpPr>
          <p:nvPr>
            <p:ph type="dt" sz="half" idx="10"/>
          </p:nvPr>
        </p:nvSpPr>
        <p:spPr/>
        <p:txBody>
          <a:bodyPr/>
          <a:lstStyle/>
          <a:p>
            <a:fld id="{C602FB00-45F2-4B7A-BC59-0ADD86C6B2E0}" type="datetime1">
              <a:rPr lang="tr-TR" smtClean="0"/>
              <a:t>29.04.2020</a:t>
            </a:fld>
            <a:endParaRPr lang="tr-TR"/>
          </a:p>
        </p:txBody>
      </p:sp>
      <p:sp>
        <p:nvSpPr>
          <p:cNvPr id="5" name="Alt Bilgi Yer Tutucusu 4">
            <a:extLst>
              <a:ext uri="{FF2B5EF4-FFF2-40B4-BE49-F238E27FC236}">
                <a16:creationId xmlns:a16="http://schemas.microsoft.com/office/drawing/2014/main" id="{D0FE98D4-880A-4D76-BE1B-985A55001A91}"/>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19B5A8-39E7-4362-8501-2F1D4B829DF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07274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30C17DC-1F73-4334-A521-90C97A1F32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685F5FA-03AA-409F-BE2F-D212150B618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E3871E-FB8E-456C-BFF6-7717802281C9}"/>
              </a:ext>
            </a:extLst>
          </p:cNvPr>
          <p:cNvSpPr>
            <a:spLocks noGrp="1"/>
          </p:cNvSpPr>
          <p:nvPr>
            <p:ph type="dt" sz="half" idx="10"/>
          </p:nvPr>
        </p:nvSpPr>
        <p:spPr/>
        <p:txBody>
          <a:bodyPr/>
          <a:lstStyle/>
          <a:p>
            <a:fld id="{07DA88E5-1657-41C9-927D-982B807CAD19}" type="datetime1">
              <a:rPr lang="tr-TR" smtClean="0"/>
              <a:t>29.04.2020</a:t>
            </a:fld>
            <a:endParaRPr lang="tr-TR"/>
          </a:p>
        </p:txBody>
      </p:sp>
      <p:sp>
        <p:nvSpPr>
          <p:cNvPr id="5" name="Alt Bilgi Yer Tutucusu 4">
            <a:extLst>
              <a:ext uri="{FF2B5EF4-FFF2-40B4-BE49-F238E27FC236}">
                <a16:creationId xmlns:a16="http://schemas.microsoft.com/office/drawing/2014/main" id="{4871E088-BB6D-4E9D-BC63-2E83D54FB0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F8C345D1-2219-4B81-841D-078558525A3D}"/>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171239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7E3D7-3FFF-4ACC-BFDE-D22FE8FD78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6DF637-FD34-4DDE-8CF8-B1AC86560D8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7302A7-5C6E-4605-BD56-2AB15D77F014}"/>
              </a:ext>
            </a:extLst>
          </p:cNvPr>
          <p:cNvSpPr>
            <a:spLocks noGrp="1"/>
          </p:cNvSpPr>
          <p:nvPr>
            <p:ph type="dt" sz="half" idx="10"/>
          </p:nvPr>
        </p:nvSpPr>
        <p:spPr/>
        <p:txBody>
          <a:bodyPr/>
          <a:lstStyle/>
          <a:p>
            <a:fld id="{B98C9A1B-4188-48BE-878B-ED6DBF2BA7A2}" type="datetime1">
              <a:rPr lang="tr-TR" smtClean="0"/>
              <a:t>29.04.2020</a:t>
            </a:fld>
            <a:endParaRPr lang="tr-TR"/>
          </a:p>
        </p:txBody>
      </p:sp>
      <p:sp>
        <p:nvSpPr>
          <p:cNvPr id="5" name="Alt Bilgi Yer Tutucusu 4">
            <a:extLst>
              <a:ext uri="{FF2B5EF4-FFF2-40B4-BE49-F238E27FC236}">
                <a16:creationId xmlns:a16="http://schemas.microsoft.com/office/drawing/2014/main" id="{ABE68945-E1BD-4DAF-A6C4-B26FA92DCB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443CD830-C921-4FC2-BCAF-B08845301771}"/>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0336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FD2AF-952C-4C65-9DC3-20A36942F88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4158622-1BEE-49FB-BA8A-FC4579089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7C641B7-1C87-4BAA-8AF1-BA63CA7ABF72}"/>
              </a:ext>
            </a:extLst>
          </p:cNvPr>
          <p:cNvSpPr>
            <a:spLocks noGrp="1"/>
          </p:cNvSpPr>
          <p:nvPr>
            <p:ph type="dt" sz="half" idx="10"/>
          </p:nvPr>
        </p:nvSpPr>
        <p:spPr/>
        <p:txBody>
          <a:bodyPr/>
          <a:lstStyle/>
          <a:p>
            <a:fld id="{FB0698B8-1653-4260-B02C-5CEBC27113E9}" type="datetime1">
              <a:rPr lang="tr-TR" smtClean="0"/>
              <a:t>29.04.2020</a:t>
            </a:fld>
            <a:endParaRPr lang="tr-TR"/>
          </a:p>
        </p:txBody>
      </p:sp>
      <p:sp>
        <p:nvSpPr>
          <p:cNvPr id="5" name="Alt Bilgi Yer Tutucusu 4">
            <a:extLst>
              <a:ext uri="{FF2B5EF4-FFF2-40B4-BE49-F238E27FC236}">
                <a16:creationId xmlns:a16="http://schemas.microsoft.com/office/drawing/2014/main" id="{FDEEF538-ED25-4BEC-8738-41FCB2641004}"/>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9E86CDDC-F559-4E9A-921F-777E39A5B3BB}"/>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45828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FEFB6-0791-4047-B638-64B555AE53D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FF99783-ADDA-4DED-A7B4-11A720F4B98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FADA24-51BB-43CC-8A13-C9982A0DAA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407B49-C2C6-4E27-B772-8AA67463425A}"/>
              </a:ext>
            </a:extLst>
          </p:cNvPr>
          <p:cNvSpPr>
            <a:spLocks noGrp="1"/>
          </p:cNvSpPr>
          <p:nvPr>
            <p:ph type="dt" sz="half" idx="10"/>
          </p:nvPr>
        </p:nvSpPr>
        <p:spPr/>
        <p:txBody>
          <a:bodyPr/>
          <a:lstStyle/>
          <a:p>
            <a:fld id="{F4D33DBD-3E2A-4123-9D66-B3B891429CA7}" type="datetime1">
              <a:rPr lang="tr-TR" smtClean="0"/>
              <a:t>29.04.2020</a:t>
            </a:fld>
            <a:endParaRPr lang="tr-TR"/>
          </a:p>
        </p:txBody>
      </p:sp>
      <p:sp>
        <p:nvSpPr>
          <p:cNvPr id="6" name="Alt Bilgi Yer Tutucusu 5">
            <a:extLst>
              <a:ext uri="{FF2B5EF4-FFF2-40B4-BE49-F238E27FC236}">
                <a16:creationId xmlns:a16="http://schemas.microsoft.com/office/drawing/2014/main" id="{4C206F8E-58C8-4A63-B7EA-419C7EB0CFA3}"/>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E9D6838D-8A5B-4169-9D2A-04C9C7D036EA}"/>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4164080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55F7C0-9D28-43DE-BA42-2100157CAE4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C4525D-859F-4E6E-8EAE-6154B06951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E42E7C-D887-41A1-917F-4CF7BB2568B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75FAAA-9E89-42E5-A8B3-4D4D06664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1C22462-414C-4D09-8D40-3CCD9FABF02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85FA58-FCDA-48C0-B681-2940DE1F1835}"/>
              </a:ext>
            </a:extLst>
          </p:cNvPr>
          <p:cNvSpPr>
            <a:spLocks noGrp="1"/>
          </p:cNvSpPr>
          <p:nvPr>
            <p:ph type="dt" sz="half" idx="10"/>
          </p:nvPr>
        </p:nvSpPr>
        <p:spPr/>
        <p:txBody>
          <a:bodyPr/>
          <a:lstStyle/>
          <a:p>
            <a:fld id="{234DA490-8A88-4BFA-ACFE-39FEC61B7FE8}" type="datetime1">
              <a:rPr lang="tr-TR" smtClean="0"/>
              <a:t>29.04.2020</a:t>
            </a:fld>
            <a:endParaRPr lang="tr-TR"/>
          </a:p>
        </p:txBody>
      </p:sp>
      <p:sp>
        <p:nvSpPr>
          <p:cNvPr id="8" name="Alt Bilgi Yer Tutucusu 7">
            <a:extLst>
              <a:ext uri="{FF2B5EF4-FFF2-40B4-BE49-F238E27FC236}">
                <a16:creationId xmlns:a16="http://schemas.microsoft.com/office/drawing/2014/main" id="{C1C33C00-9B65-4C03-BBD9-C8E3C1B29380}"/>
              </a:ext>
            </a:extLst>
          </p:cNvPr>
          <p:cNvSpPr>
            <a:spLocks noGrp="1"/>
          </p:cNvSpPr>
          <p:nvPr>
            <p:ph type="ftr" sz="quarter" idx="11"/>
          </p:nvPr>
        </p:nvSpPr>
        <p:spPr/>
        <p:txBody>
          <a:bodyPr/>
          <a:lstStyle/>
          <a:p>
            <a:r>
              <a:rPr lang="tr-TR"/>
              <a:t>Öğr. Gör. Erhan POLAT</a:t>
            </a:r>
          </a:p>
        </p:txBody>
      </p:sp>
      <p:sp>
        <p:nvSpPr>
          <p:cNvPr id="9" name="Slayt Numarası Yer Tutucusu 8">
            <a:extLst>
              <a:ext uri="{FF2B5EF4-FFF2-40B4-BE49-F238E27FC236}">
                <a16:creationId xmlns:a16="http://schemas.microsoft.com/office/drawing/2014/main" id="{95A7CC75-0BCD-4BC8-B217-6C064E82BBB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54700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4ABC8-DF8A-46FF-A156-D232EA138F2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BD7047-5C8C-4E77-BA87-1545CCEC2E2C}"/>
              </a:ext>
            </a:extLst>
          </p:cNvPr>
          <p:cNvSpPr>
            <a:spLocks noGrp="1"/>
          </p:cNvSpPr>
          <p:nvPr>
            <p:ph type="dt" sz="half" idx="10"/>
          </p:nvPr>
        </p:nvSpPr>
        <p:spPr/>
        <p:txBody>
          <a:bodyPr/>
          <a:lstStyle/>
          <a:p>
            <a:fld id="{DD81E9DC-C902-4E86-8C16-9484C41777B5}" type="datetime1">
              <a:rPr lang="tr-TR" smtClean="0"/>
              <a:t>29.04.2020</a:t>
            </a:fld>
            <a:endParaRPr lang="tr-TR"/>
          </a:p>
        </p:txBody>
      </p:sp>
      <p:sp>
        <p:nvSpPr>
          <p:cNvPr id="4" name="Alt Bilgi Yer Tutucusu 3">
            <a:extLst>
              <a:ext uri="{FF2B5EF4-FFF2-40B4-BE49-F238E27FC236}">
                <a16:creationId xmlns:a16="http://schemas.microsoft.com/office/drawing/2014/main" id="{7AAA0333-D3D0-455B-8B4C-F1A1E8898D83}"/>
              </a:ext>
            </a:extLst>
          </p:cNvPr>
          <p:cNvSpPr>
            <a:spLocks noGrp="1"/>
          </p:cNvSpPr>
          <p:nvPr>
            <p:ph type="ftr" sz="quarter" idx="11"/>
          </p:nvPr>
        </p:nvSpPr>
        <p:spPr/>
        <p:txBody>
          <a:bodyPr/>
          <a:lstStyle/>
          <a:p>
            <a:r>
              <a:rPr lang="tr-TR"/>
              <a:t>Öğr. Gör. Erhan POLAT</a:t>
            </a:r>
          </a:p>
        </p:txBody>
      </p:sp>
      <p:sp>
        <p:nvSpPr>
          <p:cNvPr id="5" name="Slayt Numarası Yer Tutucusu 4">
            <a:extLst>
              <a:ext uri="{FF2B5EF4-FFF2-40B4-BE49-F238E27FC236}">
                <a16:creationId xmlns:a16="http://schemas.microsoft.com/office/drawing/2014/main" id="{246E8FD6-A917-4419-9830-C3FE9E7D08D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76475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856EB8-8839-417C-B039-F892D37A5B17}"/>
              </a:ext>
            </a:extLst>
          </p:cNvPr>
          <p:cNvSpPr>
            <a:spLocks noGrp="1"/>
          </p:cNvSpPr>
          <p:nvPr>
            <p:ph type="dt" sz="half" idx="10"/>
          </p:nvPr>
        </p:nvSpPr>
        <p:spPr/>
        <p:txBody>
          <a:bodyPr/>
          <a:lstStyle/>
          <a:p>
            <a:fld id="{686C2FFB-591A-4714-B5EA-A17E47C38995}" type="datetime1">
              <a:rPr lang="tr-TR" smtClean="0"/>
              <a:t>29.04.2020</a:t>
            </a:fld>
            <a:endParaRPr lang="tr-TR"/>
          </a:p>
        </p:txBody>
      </p:sp>
      <p:sp>
        <p:nvSpPr>
          <p:cNvPr id="3" name="Alt Bilgi Yer Tutucusu 2">
            <a:extLst>
              <a:ext uri="{FF2B5EF4-FFF2-40B4-BE49-F238E27FC236}">
                <a16:creationId xmlns:a16="http://schemas.microsoft.com/office/drawing/2014/main" id="{19671528-CA61-4A5C-BE8E-B2E17F8E2B8A}"/>
              </a:ext>
            </a:extLst>
          </p:cNvPr>
          <p:cNvSpPr>
            <a:spLocks noGrp="1"/>
          </p:cNvSpPr>
          <p:nvPr>
            <p:ph type="ftr" sz="quarter" idx="11"/>
          </p:nvPr>
        </p:nvSpPr>
        <p:spPr/>
        <p:txBody>
          <a:bodyPr/>
          <a:lstStyle/>
          <a:p>
            <a:r>
              <a:rPr lang="tr-TR"/>
              <a:t>Öğr. Gör. Erhan POLAT</a:t>
            </a:r>
          </a:p>
        </p:txBody>
      </p:sp>
      <p:sp>
        <p:nvSpPr>
          <p:cNvPr id="4" name="Slayt Numarası Yer Tutucusu 3">
            <a:extLst>
              <a:ext uri="{FF2B5EF4-FFF2-40B4-BE49-F238E27FC236}">
                <a16:creationId xmlns:a16="http://schemas.microsoft.com/office/drawing/2014/main" id="{ADB0042E-3A90-47DD-B69F-7B476C4FE8B6}"/>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41631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7393A-7981-47A3-89A8-2F0AF8743D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F9FABAB-D1CA-4299-A76A-11E1E035E1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A5F6820-9359-42B3-A276-9DC48FC27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6A15662-03A9-4B1D-9081-76B10F7C7D34}"/>
              </a:ext>
            </a:extLst>
          </p:cNvPr>
          <p:cNvSpPr>
            <a:spLocks noGrp="1"/>
          </p:cNvSpPr>
          <p:nvPr>
            <p:ph type="dt" sz="half" idx="10"/>
          </p:nvPr>
        </p:nvSpPr>
        <p:spPr/>
        <p:txBody>
          <a:bodyPr/>
          <a:lstStyle/>
          <a:p>
            <a:fld id="{EC685F7F-A9BB-42C2-B20B-FC5F6ADD6B9C}" type="datetime1">
              <a:rPr lang="tr-TR" smtClean="0"/>
              <a:t>29.04.2020</a:t>
            </a:fld>
            <a:endParaRPr lang="tr-TR"/>
          </a:p>
        </p:txBody>
      </p:sp>
      <p:sp>
        <p:nvSpPr>
          <p:cNvPr id="6" name="Alt Bilgi Yer Tutucusu 5">
            <a:extLst>
              <a:ext uri="{FF2B5EF4-FFF2-40B4-BE49-F238E27FC236}">
                <a16:creationId xmlns:a16="http://schemas.microsoft.com/office/drawing/2014/main" id="{CEB0019D-E6E3-400F-AFBC-3CFDCBF2C5C9}"/>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C3B9DFF5-7391-46B2-8EEC-A6531B7B84F4}"/>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86849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E66BA0-B9DC-4C78-A052-D6A0D7424E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C7AA44-B87E-47D8-A76C-660E30E6C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CAE2CDD-B530-4836-A854-C37C26E50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C7BD96-9149-45F5-A321-7ADB533CC936}"/>
              </a:ext>
            </a:extLst>
          </p:cNvPr>
          <p:cNvSpPr>
            <a:spLocks noGrp="1"/>
          </p:cNvSpPr>
          <p:nvPr>
            <p:ph type="dt" sz="half" idx="10"/>
          </p:nvPr>
        </p:nvSpPr>
        <p:spPr/>
        <p:txBody>
          <a:bodyPr/>
          <a:lstStyle/>
          <a:p>
            <a:fld id="{4E314ECF-3736-4AED-BCC7-564DDE95AC1F}" type="datetime1">
              <a:rPr lang="tr-TR" smtClean="0"/>
              <a:t>29.04.2020</a:t>
            </a:fld>
            <a:endParaRPr lang="tr-TR"/>
          </a:p>
        </p:txBody>
      </p:sp>
      <p:sp>
        <p:nvSpPr>
          <p:cNvPr id="6" name="Alt Bilgi Yer Tutucusu 5">
            <a:extLst>
              <a:ext uri="{FF2B5EF4-FFF2-40B4-BE49-F238E27FC236}">
                <a16:creationId xmlns:a16="http://schemas.microsoft.com/office/drawing/2014/main" id="{3B708F6A-9CC5-4D35-B0E2-240136515558}"/>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9019709B-3DCC-4DC3-94A1-EF42E5DC5F3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6487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EA87695-0B13-4BBD-A872-AACC948D1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99A3395-3B79-4405-A453-12F90B1375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2A7099-CF76-4B0A-89C4-5F62EA5761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5B974-90F5-4D9F-B0E1-069C32D7636E}" type="datetime1">
              <a:rPr lang="tr-TR" smtClean="0"/>
              <a:t>29.04.2020</a:t>
            </a:fld>
            <a:endParaRPr lang="tr-TR"/>
          </a:p>
        </p:txBody>
      </p:sp>
      <p:sp>
        <p:nvSpPr>
          <p:cNvPr id="5" name="Alt Bilgi Yer Tutucusu 4">
            <a:extLst>
              <a:ext uri="{FF2B5EF4-FFF2-40B4-BE49-F238E27FC236}">
                <a16:creationId xmlns:a16="http://schemas.microsoft.com/office/drawing/2014/main" id="{6E303BB1-461E-46C1-855B-771185240A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Öğr. Gör. Erhan POLAT</a:t>
            </a:r>
          </a:p>
        </p:txBody>
      </p:sp>
      <p:sp>
        <p:nvSpPr>
          <p:cNvPr id="6" name="Slayt Numarası Yer Tutucusu 5">
            <a:extLst>
              <a:ext uri="{FF2B5EF4-FFF2-40B4-BE49-F238E27FC236}">
                <a16:creationId xmlns:a16="http://schemas.microsoft.com/office/drawing/2014/main" id="{91126FF9-E9AE-4D97-B0BB-D5D64BE227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42134-FB81-4582-961A-16ECA7E6D529}" type="slidenum">
              <a:rPr lang="tr-TR" smtClean="0"/>
              <a:t>‹#›</a:t>
            </a:fld>
            <a:endParaRPr lang="tr-TR"/>
          </a:p>
        </p:txBody>
      </p:sp>
    </p:spTree>
    <p:extLst>
      <p:ext uri="{BB962C8B-B14F-4D97-AF65-F5344CB8AC3E}">
        <p14:creationId xmlns:p14="http://schemas.microsoft.com/office/powerpoint/2010/main" val="3752492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5E03F-508E-4B22-B3DF-6F43C3D15120}"/>
              </a:ext>
            </a:extLst>
          </p:cNvPr>
          <p:cNvSpPr>
            <a:spLocks noGrp="1"/>
          </p:cNvSpPr>
          <p:nvPr>
            <p:ph type="ctrTitle"/>
          </p:nvPr>
        </p:nvSpPr>
        <p:spPr/>
        <p:txBody>
          <a:bodyPr>
            <a:normAutofit/>
          </a:bodyPr>
          <a:lstStyle/>
          <a:p>
            <a:r>
              <a:rPr lang="tr-TR" b="1" dirty="0"/>
              <a:t>ÜNİTE</a:t>
            </a:r>
            <a:r>
              <a:rPr lang="en-US" b="1" dirty="0"/>
              <a:t> 1</a:t>
            </a:r>
            <a:endParaRPr lang="tr-TR" dirty="0"/>
          </a:p>
        </p:txBody>
      </p:sp>
      <p:sp>
        <p:nvSpPr>
          <p:cNvPr id="3" name="Alt Başlık 2">
            <a:extLst>
              <a:ext uri="{FF2B5EF4-FFF2-40B4-BE49-F238E27FC236}">
                <a16:creationId xmlns:a16="http://schemas.microsoft.com/office/drawing/2014/main" id="{38A2D2B4-E0DE-4CBF-935D-78E662612751}"/>
              </a:ext>
            </a:extLst>
          </p:cNvPr>
          <p:cNvSpPr>
            <a:spLocks noGrp="1"/>
          </p:cNvSpPr>
          <p:nvPr>
            <p:ph type="subTitle" idx="1"/>
          </p:nvPr>
        </p:nvSpPr>
        <p:spPr/>
        <p:txBody>
          <a:bodyPr/>
          <a:lstStyle/>
          <a:p>
            <a:r>
              <a:rPr lang="tr-TR" b="1" dirty="0"/>
              <a:t>İŞLETİM SİSTEMİ KAVRAMLARI</a:t>
            </a:r>
          </a:p>
        </p:txBody>
      </p:sp>
      <p:sp>
        <p:nvSpPr>
          <p:cNvPr id="4" name="Alt Bilgi Yer Tutucusu 3">
            <a:extLst>
              <a:ext uri="{FF2B5EF4-FFF2-40B4-BE49-F238E27FC236}">
                <a16:creationId xmlns:a16="http://schemas.microsoft.com/office/drawing/2014/main" id="{1843AECA-48E5-45C0-8FF5-9A792123CCE0}"/>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424793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lstStyle/>
          <a:p>
            <a:r>
              <a:rPr lang="tr-TR" dirty="0"/>
              <a:t>TOPLU İŞLEM</a:t>
            </a:r>
          </a:p>
        </p:txBody>
      </p:sp>
      <p:sp>
        <p:nvSpPr>
          <p:cNvPr id="3" name="İçerik Yer Tutucusu 2">
            <a:extLst>
              <a:ext uri="{FF2B5EF4-FFF2-40B4-BE49-F238E27FC236}">
                <a16:creationId xmlns:a16="http://schemas.microsoft.com/office/drawing/2014/main" id="{21BDD1D5-B5D1-4802-B3B0-9E3FE81061A4}"/>
              </a:ext>
            </a:extLst>
          </p:cNvPr>
          <p:cNvSpPr>
            <a:spLocks noGrp="1"/>
          </p:cNvSpPr>
          <p:nvPr>
            <p:ph idx="1"/>
          </p:nvPr>
        </p:nvSpPr>
        <p:spPr/>
        <p:txBody>
          <a:bodyPr/>
          <a:lstStyle/>
          <a:p>
            <a:r>
              <a:rPr lang="tr-TR" dirty="0"/>
              <a:t>Toplu işlem ve etkileşimli işlem, çok iş düzeninin kurulduğu bilgisayar sistemlerinde, aynı anda işletime alınan işlerin ele alınış biçimine verilen adlardır. </a:t>
            </a:r>
          </a:p>
          <a:p>
            <a:r>
              <a:rPr lang="tr-TR" dirty="0"/>
              <a:t>Toplu işlemde (işletimde) işler sisteme, biriktirilerek, dönem </a:t>
            </a:r>
            <a:r>
              <a:rPr lang="tr-TR" dirty="0" err="1"/>
              <a:t>dönem</a:t>
            </a:r>
            <a:r>
              <a:rPr lang="tr-TR" dirty="0"/>
              <a:t> sunulurlar.</a:t>
            </a:r>
          </a:p>
        </p:txBody>
      </p:sp>
      <p:sp>
        <p:nvSpPr>
          <p:cNvPr id="4" name="Alt Bilgi Yer Tutucusu 3">
            <a:extLst>
              <a:ext uri="{FF2B5EF4-FFF2-40B4-BE49-F238E27FC236}">
                <a16:creationId xmlns:a16="http://schemas.microsoft.com/office/drawing/2014/main" id="{1B2C40DA-FA3B-44F8-BEEC-19AF83D614EF}"/>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89642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71F3D-0078-427E-90E8-73BDC8A337EF}"/>
              </a:ext>
            </a:extLst>
          </p:cNvPr>
          <p:cNvSpPr>
            <a:spLocks noGrp="1"/>
          </p:cNvSpPr>
          <p:nvPr>
            <p:ph type="title"/>
          </p:nvPr>
        </p:nvSpPr>
        <p:spPr/>
        <p:txBody>
          <a:bodyPr/>
          <a:lstStyle/>
          <a:p>
            <a:r>
              <a:rPr lang="tr-TR" dirty="0"/>
              <a:t>ETKİLEŞİMLİ İŞLEM</a:t>
            </a:r>
          </a:p>
        </p:txBody>
      </p:sp>
      <p:sp>
        <p:nvSpPr>
          <p:cNvPr id="3" name="İçerik Yer Tutucusu 2">
            <a:extLst>
              <a:ext uri="{FF2B5EF4-FFF2-40B4-BE49-F238E27FC236}">
                <a16:creationId xmlns:a16="http://schemas.microsoft.com/office/drawing/2014/main" id="{7C6D5AD7-198E-40CC-B944-52EF00AA094F}"/>
              </a:ext>
            </a:extLst>
          </p:cNvPr>
          <p:cNvSpPr>
            <a:spLocks noGrp="1"/>
          </p:cNvSpPr>
          <p:nvPr>
            <p:ph idx="1"/>
          </p:nvPr>
        </p:nvSpPr>
        <p:spPr/>
        <p:txBody>
          <a:bodyPr/>
          <a:lstStyle/>
          <a:p>
            <a:r>
              <a:rPr lang="tr-TR" dirty="0"/>
              <a:t>Toplu işlem ve etkileşimli işlem, çok iş düzeninin kurulduğu bilgisayar sistemlerinde, aynı anda işletime alınan işlerin ele alınış biçimine verilen adlardır. </a:t>
            </a:r>
          </a:p>
          <a:p>
            <a:r>
              <a:rPr lang="tr-TR" dirty="0"/>
              <a:t>Kullanıcıların iş adımlarını adım adım işletebildiği, adımlar arasında işletim akışını izleyebildiği ve işletim akışına müdahale edebildiği işlem türü etkileşimli işlem olarak bilinir. </a:t>
            </a:r>
          </a:p>
          <a:p>
            <a:endParaRPr lang="tr-TR" dirty="0"/>
          </a:p>
        </p:txBody>
      </p:sp>
      <p:sp>
        <p:nvSpPr>
          <p:cNvPr id="4" name="Alt Bilgi Yer Tutucusu 3">
            <a:extLst>
              <a:ext uri="{FF2B5EF4-FFF2-40B4-BE49-F238E27FC236}">
                <a16:creationId xmlns:a16="http://schemas.microsoft.com/office/drawing/2014/main" id="{024C0424-CDD3-4A2B-B11B-632E22B3D4E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85673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lstStyle/>
          <a:p>
            <a:r>
              <a:rPr lang="tr-TR" dirty="0"/>
              <a:t>GERÇEK ZAMANLI İŞLEM</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p:txBody>
          <a:bodyPr/>
          <a:lstStyle/>
          <a:p>
            <a:r>
              <a:rPr lang="tr-TR" dirty="0"/>
              <a:t>Etkileşimli işlemde, sistemin yanıt süresine bir üst sınır konabilmesi durumunda yapılan işlem türüne gerçek zamanlı işlem denir.</a:t>
            </a:r>
          </a:p>
          <a:p>
            <a:r>
              <a:rPr lang="tr-TR" dirty="0"/>
              <a:t>Gerçek zamanlı nitelemesi çoğu kez çevrim içi deyimi ile aynı anlama gelecek biçimde kullanılır. </a:t>
            </a:r>
          </a:p>
          <a:p>
            <a:endParaRPr lang="tr-TR" dirty="0"/>
          </a:p>
        </p:txBody>
      </p:sp>
      <p:sp>
        <p:nvSpPr>
          <p:cNvPr id="4" name="Alt Bilgi Yer Tutucusu 3">
            <a:extLst>
              <a:ext uri="{FF2B5EF4-FFF2-40B4-BE49-F238E27FC236}">
                <a16:creationId xmlns:a16="http://schemas.microsoft.com/office/drawing/2014/main" id="{2EFF5183-7EF7-4128-841D-656408BD8D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5530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lstStyle/>
          <a:p>
            <a:r>
              <a:rPr lang="tr-TR" dirty="0"/>
              <a:t>İŞLETİM SİSTEMİNİ OLUŞTURAN KESİMLER</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lstStyle/>
          <a:p>
            <a:r>
              <a:rPr lang="tr-TR" dirty="0"/>
              <a:t>Ana İşlem Biriminin Yönetimi</a:t>
            </a:r>
          </a:p>
          <a:p>
            <a:r>
              <a:rPr lang="tr-TR" dirty="0" err="1"/>
              <a:t>Zamanuyumlama</a:t>
            </a:r>
            <a:r>
              <a:rPr lang="tr-TR" dirty="0"/>
              <a:t> İşlevleri</a:t>
            </a:r>
          </a:p>
          <a:p>
            <a:r>
              <a:rPr lang="tr-TR" dirty="0"/>
              <a:t>Giriş/Çıkış Sistemi</a:t>
            </a:r>
          </a:p>
          <a:p>
            <a:r>
              <a:rPr lang="tr-TR" dirty="0"/>
              <a:t>Ana Belleğin Yönetimi</a:t>
            </a:r>
          </a:p>
          <a:p>
            <a:r>
              <a:rPr lang="tr-TR" dirty="0"/>
              <a:t>Kütük Yönetimi</a:t>
            </a:r>
          </a:p>
          <a:p>
            <a:r>
              <a:rPr lang="tr-TR" dirty="0"/>
              <a:t>Sistem Komut Yorumlayıcısı</a:t>
            </a:r>
          </a:p>
        </p:txBody>
      </p:sp>
      <p:sp>
        <p:nvSpPr>
          <p:cNvPr id="4" name="Alt Bilgi Yer Tutucusu 3">
            <a:extLst>
              <a:ext uri="{FF2B5EF4-FFF2-40B4-BE49-F238E27FC236}">
                <a16:creationId xmlns:a16="http://schemas.microsoft.com/office/drawing/2014/main" id="{732504D9-C2F1-46C5-83DB-495C4980B4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8319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2AC4AD-E677-4822-9DE9-E3F43FF66063}"/>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45075BD6-7BB6-4A06-B836-DC7E018A23B4}"/>
              </a:ext>
            </a:extLst>
          </p:cNvPr>
          <p:cNvSpPr>
            <a:spLocks noGrp="1"/>
          </p:cNvSpPr>
          <p:nvPr>
            <p:ph idx="1"/>
          </p:nvPr>
        </p:nvSpPr>
        <p:spPr/>
        <p:txBody>
          <a:bodyPr/>
          <a:lstStyle/>
          <a:p>
            <a:r>
              <a:rPr lang="tr-TR" dirty="0"/>
              <a:t>Saatçi, A., Bilgisayar İşletim Sistemleri, Ankara, 2003.</a:t>
            </a:r>
          </a:p>
          <a:p>
            <a:endParaRPr lang="tr-TR" dirty="0"/>
          </a:p>
        </p:txBody>
      </p:sp>
      <p:sp>
        <p:nvSpPr>
          <p:cNvPr id="4" name="Alt Bilgi Yer Tutucusu 3">
            <a:extLst>
              <a:ext uri="{FF2B5EF4-FFF2-40B4-BE49-F238E27FC236}">
                <a16:creationId xmlns:a16="http://schemas.microsoft.com/office/drawing/2014/main" id="{28438467-8681-43E6-ACEF-585D8634919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20872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4B9197-910F-45FA-8026-E4C3CC4AD767}"/>
              </a:ext>
            </a:extLst>
          </p:cNvPr>
          <p:cNvSpPr>
            <a:spLocks noGrp="1"/>
          </p:cNvSpPr>
          <p:nvPr>
            <p:ph type="title"/>
          </p:nvPr>
        </p:nvSpPr>
        <p:spPr/>
        <p:txBody>
          <a:bodyPr/>
          <a:lstStyle/>
          <a:p>
            <a:r>
              <a:rPr lang="tr-TR" dirty="0"/>
              <a:t>Bu Ünitede Neler Var?</a:t>
            </a:r>
          </a:p>
        </p:txBody>
      </p:sp>
      <p:sp>
        <p:nvSpPr>
          <p:cNvPr id="3" name="İçerik Yer Tutucusu 2">
            <a:extLst>
              <a:ext uri="{FF2B5EF4-FFF2-40B4-BE49-F238E27FC236}">
                <a16:creationId xmlns:a16="http://schemas.microsoft.com/office/drawing/2014/main" id="{A9551F10-475B-4545-ADBA-373C9193C046}"/>
              </a:ext>
            </a:extLst>
          </p:cNvPr>
          <p:cNvSpPr>
            <a:spLocks noGrp="1"/>
          </p:cNvSpPr>
          <p:nvPr>
            <p:ph idx="1"/>
          </p:nvPr>
        </p:nvSpPr>
        <p:spPr/>
        <p:txBody>
          <a:bodyPr>
            <a:normAutofit/>
          </a:bodyPr>
          <a:lstStyle/>
          <a:p>
            <a:r>
              <a:rPr lang="tr-TR" dirty="0"/>
              <a:t>İŞLETİM SİSTEMİNİN GENEL TANIMI VE KONUMU</a:t>
            </a:r>
          </a:p>
          <a:p>
            <a:r>
              <a:rPr lang="tr-TR" dirty="0"/>
              <a:t>BİLGİSAYAR YAPISININ GÖSTERİMİNDE KULLANILAN MODEL</a:t>
            </a:r>
          </a:p>
          <a:p>
            <a:r>
              <a:rPr lang="tr-TR" dirty="0"/>
              <a:t>İŞİN TANIMI</a:t>
            </a:r>
          </a:p>
          <a:p>
            <a:r>
              <a:rPr lang="tr-TR" dirty="0"/>
              <a:t>TEK İŞ DÜZENİ, ÇOK İŞ DÜZENİ TANIMLARI</a:t>
            </a:r>
          </a:p>
          <a:p>
            <a:r>
              <a:rPr lang="tr-TR" dirty="0"/>
              <a:t>GÖREV VE ÇOK GÖREVLİ İŞLEM</a:t>
            </a:r>
          </a:p>
          <a:p>
            <a:r>
              <a:rPr lang="tr-TR" dirty="0"/>
              <a:t>TOPLU İŞLEM VE ETKİLEŞİMLİ İŞLEM</a:t>
            </a:r>
          </a:p>
          <a:p>
            <a:r>
              <a:rPr lang="tr-TR" dirty="0"/>
              <a:t>GERÇEK ZAMANLI İŞLEM</a:t>
            </a:r>
          </a:p>
          <a:p>
            <a:r>
              <a:rPr lang="tr-TR" dirty="0"/>
              <a:t>İŞLETİM SİSTEMİNİ OLUŞTURAN KESİMLER</a:t>
            </a:r>
          </a:p>
        </p:txBody>
      </p:sp>
      <p:sp>
        <p:nvSpPr>
          <p:cNvPr id="4" name="Alt Bilgi Yer Tutucusu 3">
            <a:extLst>
              <a:ext uri="{FF2B5EF4-FFF2-40B4-BE49-F238E27FC236}">
                <a16:creationId xmlns:a16="http://schemas.microsoft.com/office/drawing/2014/main" id="{A41025EF-CFBB-4BC6-A446-4D70BA0571B3}"/>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19005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İŞLETİM SİSTEMİNİN GENEL TANIMI</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a:xfrm>
            <a:off x="838200" y="1825625"/>
            <a:ext cx="10515600" cy="4351338"/>
          </a:xfrm>
        </p:spPr>
        <p:txBody>
          <a:bodyPr/>
          <a:lstStyle/>
          <a:p>
            <a:r>
              <a:rPr lang="tr-TR" dirty="0"/>
              <a:t>“İşletim sistemi, bilgisayar sistemini oluşturan donanım ve yazılım nitelikli kaynakları kullanıcılar (programlar) arasında kolay, hızlı ve güvenli bir işletim hizmetine olanak verecek biçimde paylaştırırken bu kaynakların kullanım verimliliğini en üst düzeyde tutmayı amaçlayan bir yazılım sistemi”</a:t>
            </a:r>
          </a:p>
        </p:txBody>
      </p:sp>
      <p:sp>
        <p:nvSpPr>
          <p:cNvPr id="4" name="Alt Bilgi Yer Tutucusu 3">
            <a:extLst>
              <a:ext uri="{FF2B5EF4-FFF2-40B4-BE49-F238E27FC236}">
                <a16:creationId xmlns:a16="http://schemas.microsoft.com/office/drawing/2014/main" id="{BFB4C2B2-7380-4BBD-AD68-CD333A02301D}"/>
              </a:ext>
            </a:extLst>
          </p:cNvPr>
          <p:cNvSpPr>
            <a:spLocks noGrp="1"/>
          </p:cNvSpPr>
          <p:nvPr>
            <p:ph type="ftr" sz="quarter" idx="11"/>
          </p:nvPr>
        </p:nvSpPr>
        <p:spPr/>
        <p:txBody>
          <a:bodyPr/>
          <a:lstStyle/>
          <a:p>
            <a:r>
              <a:rPr lang="tr-TR"/>
              <a:t>Öğr. Gör. Erhan POLAT</a:t>
            </a:r>
          </a:p>
        </p:txBody>
      </p:sp>
      <p:sp>
        <p:nvSpPr>
          <p:cNvPr id="6" name="Rectangle 4">
            <a:extLst>
              <a:ext uri="{FF2B5EF4-FFF2-40B4-BE49-F238E27FC236}">
                <a16:creationId xmlns:a16="http://schemas.microsoft.com/office/drawing/2014/main" id="{9C014F0E-2AEE-4C8B-A66C-DD8DE4267F30}"/>
              </a:ext>
            </a:extLst>
          </p:cNvPr>
          <p:cNvSpPr>
            <a:spLocks noChangeArrowheads="1"/>
          </p:cNvSpPr>
          <p:nvPr/>
        </p:nvSpPr>
        <p:spPr bwMode="auto">
          <a:xfrm>
            <a:off x="4556125" y="3910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161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930756-6D37-4E02-92DE-3578DCE0133F}"/>
              </a:ext>
            </a:extLst>
          </p:cNvPr>
          <p:cNvSpPr>
            <a:spLocks noGrp="1"/>
          </p:cNvSpPr>
          <p:nvPr>
            <p:ph type="title"/>
          </p:nvPr>
        </p:nvSpPr>
        <p:spPr/>
        <p:txBody>
          <a:bodyPr/>
          <a:lstStyle/>
          <a:p>
            <a:r>
              <a:rPr lang="tr-TR" dirty="0"/>
              <a:t>İŞLETİM SİSTEMİNİN KONUMU</a:t>
            </a:r>
          </a:p>
        </p:txBody>
      </p:sp>
      <p:sp>
        <p:nvSpPr>
          <p:cNvPr id="4" name="Alt Bilgi Yer Tutucusu 3">
            <a:extLst>
              <a:ext uri="{FF2B5EF4-FFF2-40B4-BE49-F238E27FC236}">
                <a16:creationId xmlns:a16="http://schemas.microsoft.com/office/drawing/2014/main" id="{C3FEF969-7F3D-4B67-B25D-D2334C960831}"/>
              </a:ext>
            </a:extLst>
          </p:cNvPr>
          <p:cNvSpPr>
            <a:spLocks noGrp="1"/>
          </p:cNvSpPr>
          <p:nvPr>
            <p:ph type="ftr" sz="quarter" idx="11"/>
          </p:nvPr>
        </p:nvSpPr>
        <p:spPr/>
        <p:txBody>
          <a:bodyPr/>
          <a:lstStyle/>
          <a:p>
            <a:r>
              <a:rPr lang="tr-TR"/>
              <a:t>Öğr. Gör. Erhan POLAT</a:t>
            </a:r>
          </a:p>
        </p:txBody>
      </p:sp>
      <p:pic>
        <p:nvPicPr>
          <p:cNvPr id="5" name="Picture 6">
            <a:extLst>
              <a:ext uri="{FF2B5EF4-FFF2-40B4-BE49-F238E27FC236}">
                <a16:creationId xmlns:a16="http://schemas.microsoft.com/office/drawing/2014/main" id="{974F26AA-BBCC-4FFD-97D1-85E41FF772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20187" y="2222632"/>
            <a:ext cx="6151626" cy="3601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9464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BİLGİSAYAR YAPISININ GÖSTERİMİNDE KULLANILAN MODEL</a:t>
            </a:r>
          </a:p>
        </p:txBody>
      </p:sp>
      <p:sp>
        <p:nvSpPr>
          <p:cNvPr id="4" name="Alt Bilgi Yer Tutucusu 3">
            <a:extLst>
              <a:ext uri="{FF2B5EF4-FFF2-40B4-BE49-F238E27FC236}">
                <a16:creationId xmlns:a16="http://schemas.microsoft.com/office/drawing/2014/main" id="{3F2C81F4-7E63-42B5-8DD6-3E2549DCFC65}"/>
              </a:ext>
            </a:extLst>
          </p:cNvPr>
          <p:cNvSpPr>
            <a:spLocks noGrp="1"/>
          </p:cNvSpPr>
          <p:nvPr>
            <p:ph type="ftr" sz="quarter" idx="11"/>
          </p:nvPr>
        </p:nvSpPr>
        <p:spPr/>
        <p:txBody>
          <a:bodyPr/>
          <a:lstStyle/>
          <a:p>
            <a:r>
              <a:rPr lang="tr-TR"/>
              <a:t>Öğr. Gör. Erhan POLAT</a:t>
            </a:r>
          </a:p>
        </p:txBody>
      </p:sp>
      <p:pic>
        <p:nvPicPr>
          <p:cNvPr id="5" name="Picture 5">
            <a:extLst>
              <a:ext uri="{FF2B5EF4-FFF2-40B4-BE49-F238E27FC236}">
                <a16:creationId xmlns:a16="http://schemas.microsoft.com/office/drawing/2014/main" id="{23C477BF-2DA0-4847-B363-CFB9E280FF7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22017" y="1690688"/>
            <a:ext cx="7347966" cy="415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547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lstStyle/>
          <a:p>
            <a:r>
              <a:rPr lang="tr-TR" dirty="0"/>
              <a:t>İŞİN TANIMI</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p:txBody>
          <a:bodyPr/>
          <a:lstStyle/>
          <a:p>
            <a:r>
              <a:rPr lang="tr-TR" dirty="0"/>
              <a:t>İş, kullanıcıların sistemden bir bütün olarak ele alınmasını istedikleri işlem takımına verilen ad olarak tanımlanır. İş, program kavramını genişleterek içeren bir kavramdır. Bu bağlamda, tek bir program da, yine iş olarak adlandırılabilecektir.</a:t>
            </a:r>
          </a:p>
        </p:txBody>
      </p:sp>
      <p:sp>
        <p:nvSpPr>
          <p:cNvPr id="4" name="Alt Bilgi Yer Tutucusu 3">
            <a:extLst>
              <a:ext uri="{FF2B5EF4-FFF2-40B4-BE49-F238E27FC236}">
                <a16:creationId xmlns:a16="http://schemas.microsoft.com/office/drawing/2014/main" id="{21292FAA-A5BA-44DA-AA5E-F1490983E4B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17559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lstStyle/>
          <a:p>
            <a:r>
              <a:rPr lang="tr-TR" dirty="0"/>
              <a:t>TEK İŞ DÜZENİ, ÇOK İŞ DÜZENİ TANIMLARI</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lstStyle/>
          <a:p>
            <a:r>
              <a:rPr lang="tr-TR" dirty="0"/>
              <a:t>Bir bilgisayar sisteminde, aynı anda tek bir iş işletime alınabiliyor ise kurulan işletim düzenine tek iş düzeni denir. Bu düzen içinde tüm sistem kaynakları, aynı anda tek bir iş, dolayısıyla tek bir kullanıcı tarafından tüketilir.</a:t>
            </a:r>
          </a:p>
          <a:p>
            <a:r>
              <a:rPr lang="tr-TR" dirty="0"/>
              <a:t>Çok iş düzeni, tek iş düzeninin yetersizliklerini aşmak üzere ortaya çıkan bir düzendir. Bir bilgisayar sisteminde, birden çok iş, aynı anda işletime alınabiliyor ise kurulan işletim düzenine çok iş düzeni denir. Birden çok işin aynı anda işletime alınabilmesi, bir işin işletimi sonlanmadan diğer işlerin de işletimlerinin başlatılması demektir. </a:t>
            </a:r>
          </a:p>
        </p:txBody>
      </p:sp>
      <p:sp>
        <p:nvSpPr>
          <p:cNvPr id="4" name="Alt Bilgi Yer Tutucusu 3">
            <a:extLst>
              <a:ext uri="{FF2B5EF4-FFF2-40B4-BE49-F238E27FC236}">
                <a16:creationId xmlns:a16="http://schemas.microsoft.com/office/drawing/2014/main" id="{AB3F6DF6-D65C-4C68-AD90-47D5470F938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714395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lstStyle/>
          <a:p>
            <a:r>
              <a:rPr lang="tr-TR" dirty="0"/>
              <a:t>GÖREV</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p:txBody>
          <a:bodyPr/>
          <a:lstStyle/>
          <a:p>
            <a:r>
              <a:rPr lang="tr-TR" dirty="0"/>
              <a:t>Görev herhangi bir programın işletimine verilen addır. </a:t>
            </a:r>
          </a:p>
          <a:p>
            <a:endParaRPr lang="tr-TR" dirty="0"/>
          </a:p>
        </p:txBody>
      </p:sp>
      <p:sp>
        <p:nvSpPr>
          <p:cNvPr id="4" name="Alt Bilgi Yer Tutucusu 3">
            <a:extLst>
              <a:ext uri="{FF2B5EF4-FFF2-40B4-BE49-F238E27FC236}">
                <a16:creationId xmlns:a16="http://schemas.microsoft.com/office/drawing/2014/main" id="{7AF5E08C-65B2-43B7-9CF7-F93B66692C64}"/>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56136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8AF6A6-B181-451D-8125-BF077D9C799A}"/>
              </a:ext>
            </a:extLst>
          </p:cNvPr>
          <p:cNvSpPr>
            <a:spLocks noGrp="1"/>
          </p:cNvSpPr>
          <p:nvPr>
            <p:ph type="title"/>
          </p:nvPr>
        </p:nvSpPr>
        <p:spPr/>
        <p:txBody>
          <a:bodyPr/>
          <a:lstStyle/>
          <a:p>
            <a:r>
              <a:rPr lang="tr-TR" dirty="0"/>
              <a:t>ÇOK GÖREVLİ İŞLEM</a:t>
            </a:r>
          </a:p>
        </p:txBody>
      </p:sp>
      <p:sp>
        <p:nvSpPr>
          <p:cNvPr id="3" name="İçerik Yer Tutucusu 2">
            <a:extLst>
              <a:ext uri="{FF2B5EF4-FFF2-40B4-BE49-F238E27FC236}">
                <a16:creationId xmlns:a16="http://schemas.microsoft.com/office/drawing/2014/main" id="{6F6D3367-AC7A-40DF-A3A8-B7CEC302C3C5}"/>
              </a:ext>
            </a:extLst>
          </p:cNvPr>
          <p:cNvSpPr>
            <a:spLocks noGrp="1"/>
          </p:cNvSpPr>
          <p:nvPr>
            <p:ph idx="1"/>
          </p:nvPr>
        </p:nvSpPr>
        <p:spPr/>
        <p:txBody>
          <a:bodyPr/>
          <a:lstStyle/>
          <a:p>
            <a:r>
              <a:rPr lang="tr-TR" dirty="0"/>
              <a:t>Çok görevli işlem, herhangi bir kullanıcının aynı anda birden çok görev tanımlayarak işletebilmesine olanak veren bir işlem türüdür. Çok iş düzeni için verilen tanımın çağrıştıracağı üzere çok görevli işlem birden çok görevin aynı anda çalışmasına olanak veren işlem türü olarak düşünülmemelidir. Çok görevli işlem, işletim sisteminin kullanıcılara sunduğu bir olanak, bir işlem türü olarak algılanmalıdır.</a:t>
            </a:r>
          </a:p>
          <a:p>
            <a:endParaRPr lang="tr-TR" dirty="0"/>
          </a:p>
        </p:txBody>
      </p:sp>
      <p:sp>
        <p:nvSpPr>
          <p:cNvPr id="4" name="Alt Bilgi Yer Tutucusu 3">
            <a:extLst>
              <a:ext uri="{FF2B5EF4-FFF2-40B4-BE49-F238E27FC236}">
                <a16:creationId xmlns:a16="http://schemas.microsoft.com/office/drawing/2014/main" id="{B3DCD6FA-A292-4C29-A73D-748DC3360AA2}"/>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7444332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6A0E91C0E0C79E41B6DC649C2BCD5735" ma:contentTypeVersion="12" ma:contentTypeDescription="Yeni belge oluşturun." ma:contentTypeScope="" ma:versionID="249a832a6c4d5ec0d206dce7815f90ce">
  <xsd:schema xmlns:xsd="http://www.w3.org/2001/XMLSchema" xmlns:xs="http://www.w3.org/2001/XMLSchema" xmlns:p="http://schemas.microsoft.com/office/2006/metadata/properties" xmlns:ns3="60681cde-9e3c-4437-b4ae-b825dd2a0477" xmlns:ns4="1f7bf0b9-e7cc-4fb0-be60-48d191920426" targetNamespace="http://schemas.microsoft.com/office/2006/metadata/properties" ma:root="true" ma:fieldsID="4fce76586e92c2a614de3fad694db0a0" ns3:_="" ns4:_="">
    <xsd:import namespace="60681cde-9e3c-4437-b4ae-b825dd2a0477"/>
    <xsd:import namespace="1f7bf0b9-e7cc-4fb0-be60-48d191920426"/>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1cde-9e3c-4437-b4ae-b825dd2a0477" elementFormDefault="qualified">
    <xsd:import namespace="http://schemas.microsoft.com/office/2006/documentManagement/types"/>
    <xsd:import namespace="http://schemas.microsoft.com/office/infopath/2007/PartnerControls"/>
    <xsd:element name="SharedWithUsers" ma:index="8"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İpucu Paylaşımı Karması" ma:internalName="SharingHintHash" ma:readOnly="true">
      <xsd:simpleType>
        <xsd:restriction base="dms:Text"/>
      </xsd:simpleType>
    </xsd:element>
    <xsd:element name="SharedWithDetails" ma:index="10" nillable="true" ma:displayName="Ayrıntıları ile Paylaşıld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7bf0b9-e7cc-4fb0-be60-48d1919204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8DED93-5628-41B2-9156-6FA64BAE8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81cde-9e3c-4437-b4ae-b825dd2a0477"/>
    <ds:schemaRef ds:uri="1f7bf0b9-e7cc-4fb0-be60-48d1919204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D395F0-DD2F-452B-BE55-87CB218519D0}">
  <ds:schemaRefs>
    <ds:schemaRef ds:uri="http://schemas.microsoft.com/sharepoint/v3/contenttype/forms"/>
  </ds:schemaRefs>
</ds:datastoreItem>
</file>

<file path=customXml/itemProps3.xml><?xml version="1.0" encoding="utf-8"?>
<ds:datastoreItem xmlns:ds="http://schemas.openxmlformats.org/officeDocument/2006/customXml" ds:itemID="{BD41D574-DBC0-4358-92CD-571E56F91A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42</TotalTime>
  <Words>566</Words>
  <Application>Microsoft Office PowerPoint</Application>
  <PresentationFormat>Geniş ekran</PresentationFormat>
  <Paragraphs>57</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ÜNİTE 1</vt:lpstr>
      <vt:lpstr>Bu Ünitede Neler Var?</vt:lpstr>
      <vt:lpstr>İŞLETİM SİSTEMİNİN GENEL TANIMI</vt:lpstr>
      <vt:lpstr>İŞLETİM SİSTEMİNİN KONUMU</vt:lpstr>
      <vt:lpstr>BİLGİSAYAR YAPISININ GÖSTERİMİNDE KULLANILAN MODEL</vt:lpstr>
      <vt:lpstr>İŞİN TANIMI</vt:lpstr>
      <vt:lpstr>TEK İŞ DÜZENİ, ÇOK İŞ DÜZENİ TANIMLARI</vt:lpstr>
      <vt:lpstr>GÖREV</vt:lpstr>
      <vt:lpstr>ÇOK GÖREVLİ İŞLEM</vt:lpstr>
      <vt:lpstr>TOPLU İŞLEM</vt:lpstr>
      <vt:lpstr>ETKİLEŞİMLİ İŞLEM</vt:lpstr>
      <vt:lpstr>GERÇEK ZAMANLI İŞLEM</vt:lpstr>
      <vt:lpstr>İŞLETİM SİSTEMİNİ OLUŞTURAN KESİMLER</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1</dc:title>
  <dc:creator>Erhan Polat</dc:creator>
  <cp:lastModifiedBy>Erhan Polat</cp:lastModifiedBy>
  <cp:revision>2</cp:revision>
  <dcterms:created xsi:type="dcterms:W3CDTF">2020-04-29T13:42:33Z</dcterms:created>
  <dcterms:modified xsi:type="dcterms:W3CDTF">2020-04-29T14:24:41Z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0x0101006A0E91C0E0C79E41B6DC649C2BCD5735</vt:lpwstr>
  </property>
</Properties>
</file>