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7BC71E-3ABC-4EF5-B229-A38D8CD9257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7743AE9-C32E-4B13-8A49-EF1625D82EEA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err="1" smtClean="0"/>
            <a:t>Proöstrus</a:t>
          </a:r>
          <a:r>
            <a:rPr lang="tr-TR" dirty="0" smtClean="0"/>
            <a:t> (9 gün)</a:t>
          </a:r>
          <a:endParaRPr lang="tr-TR" dirty="0"/>
        </a:p>
      </dgm:t>
    </dgm:pt>
    <dgm:pt modelId="{7E249AC9-DDE0-4394-83DC-5B571C97163D}" type="parTrans" cxnId="{752EBFD8-007E-46AF-A8EB-988D9A6D4A19}">
      <dgm:prSet/>
      <dgm:spPr/>
      <dgm:t>
        <a:bodyPr/>
        <a:lstStyle/>
        <a:p>
          <a:endParaRPr lang="tr-TR"/>
        </a:p>
      </dgm:t>
    </dgm:pt>
    <dgm:pt modelId="{C59C3410-EEA5-414D-80F2-6B30E691AE32}" type="sibTrans" cxnId="{752EBFD8-007E-46AF-A8EB-988D9A6D4A19}">
      <dgm:prSet/>
      <dgm:spPr/>
      <dgm:t>
        <a:bodyPr/>
        <a:lstStyle/>
        <a:p>
          <a:endParaRPr lang="tr-TR"/>
        </a:p>
      </dgm:t>
    </dgm:pt>
    <dgm:pt modelId="{0DEFB5DE-360F-4010-A885-FBD11919BC4A}">
      <dgm:prSet phldrT="[Metin]"/>
      <dgm:spPr>
        <a:solidFill>
          <a:srgbClr val="EB7025"/>
        </a:solidFill>
      </dgm:spPr>
      <dgm:t>
        <a:bodyPr/>
        <a:lstStyle/>
        <a:p>
          <a:r>
            <a:rPr lang="tr-TR" dirty="0" err="1" smtClean="0"/>
            <a:t>Östrus</a:t>
          </a:r>
          <a:r>
            <a:rPr lang="tr-TR" dirty="0" smtClean="0"/>
            <a:t> (9 gün)</a:t>
          </a:r>
          <a:endParaRPr lang="tr-TR" dirty="0"/>
        </a:p>
      </dgm:t>
    </dgm:pt>
    <dgm:pt modelId="{AD64E217-27F3-44DA-A211-8510AC5585EC}" type="parTrans" cxnId="{6BBDB5BC-18B2-4B9F-86EB-1A8E5D9A5CED}">
      <dgm:prSet/>
      <dgm:spPr/>
      <dgm:t>
        <a:bodyPr/>
        <a:lstStyle/>
        <a:p>
          <a:endParaRPr lang="tr-TR"/>
        </a:p>
      </dgm:t>
    </dgm:pt>
    <dgm:pt modelId="{C851DCC7-6145-4CAC-A27A-BEBD1C2469CA}" type="sibTrans" cxnId="{6BBDB5BC-18B2-4B9F-86EB-1A8E5D9A5CED}">
      <dgm:prSet/>
      <dgm:spPr/>
      <dgm:t>
        <a:bodyPr/>
        <a:lstStyle/>
        <a:p>
          <a:endParaRPr lang="tr-TR"/>
        </a:p>
      </dgm:t>
    </dgm:pt>
    <dgm:pt modelId="{824537A1-EE9B-475B-BA41-86BF2ED95FDC}">
      <dgm:prSet phldrT="[Metin]"/>
      <dgm:spPr/>
      <dgm:t>
        <a:bodyPr/>
        <a:lstStyle/>
        <a:p>
          <a:r>
            <a:rPr lang="tr-TR" dirty="0" err="1" smtClean="0"/>
            <a:t>Metöstrus</a:t>
          </a:r>
          <a:r>
            <a:rPr lang="tr-TR" dirty="0" smtClean="0"/>
            <a:t> / </a:t>
          </a:r>
          <a:r>
            <a:rPr lang="tr-TR" dirty="0" err="1" smtClean="0"/>
            <a:t>Diöstrus</a:t>
          </a:r>
          <a:r>
            <a:rPr lang="tr-TR" dirty="0" smtClean="0"/>
            <a:t> (50-60 gün)</a:t>
          </a:r>
          <a:endParaRPr lang="tr-TR" dirty="0"/>
        </a:p>
      </dgm:t>
    </dgm:pt>
    <dgm:pt modelId="{53A468B9-5036-4E52-B17A-2C331060DFAD}" type="parTrans" cxnId="{37433CCE-77D0-4819-94C7-5A81C88768D3}">
      <dgm:prSet/>
      <dgm:spPr/>
      <dgm:t>
        <a:bodyPr/>
        <a:lstStyle/>
        <a:p>
          <a:endParaRPr lang="tr-TR"/>
        </a:p>
      </dgm:t>
    </dgm:pt>
    <dgm:pt modelId="{30F69196-CDED-4F3E-8DE9-3AAB02F4F641}" type="sibTrans" cxnId="{37433CCE-77D0-4819-94C7-5A81C88768D3}">
      <dgm:prSet/>
      <dgm:spPr/>
      <dgm:t>
        <a:bodyPr/>
        <a:lstStyle/>
        <a:p>
          <a:endParaRPr lang="tr-TR"/>
        </a:p>
      </dgm:t>
    </dgm:pt>
    <dgm:pt modelId="{EF79D2B6-154A-4227-B871-6AE8DEE62A1C}">
      <dgm:prSet phldrT="[Metin]"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Anöstrus</a:t>
          </a:r>
          <a:r>
            <a:rPr lang="tr-TR" dirty="0" smtClean="0"/>
            <a:t> (5 ay)</a:t>
          </a:r>
          <a:endParaRPr lang="tr-TR" dirty="0"/>
        </a:p>
      </dgm:t>
    </dgm:pt>
    <dgm:pt modelId="{EA0F8B74-D0C9-414F-BA35-BC0AF7B4FE46}" type="parTrans" cxnId="{B660E9A9-6BF4-413D-9041-30DE1BF9F633}">
      <dgm:prSet/>
      <dgm:spPr/>
      <dgm:t>
        <a:bodyPr/>
        <a:lstStyle/>
        <a:p>
          <a:endParaRPr lang="tr-TR"/>
        </a:p>
      </dgm:t>
    </dgm:pt>
    <dgm:pt modelId="{FF877143-AD5E-4D1D-8BF1-C999C2607464}" type="sibTrans" cxnId="{B660E9A9-6BF4-413D-9041-30DE1BF9F633}">
      <dgm:prSet/>
      <dgm:spPr/>
      <dgm:t>
        <a:bodyPr/>
        <a:lstStyle/>
        <a:p>
          <a:endParaRPr lang="tr-TR"/>
        </a:p>
      </dgm:t>
    </dgm:pt>
    <dgm:pt modelId="{6A04F21D-6B01-47D7-A905-A4D26E2A4BD1}" type="pres">
      <dgm:prSet presAssocID="{F07BC71E-3ABC-4EF5-B229-A38D8CD9257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8FFA482-0775-4CD3-9DC0-D2773CA5B3A3}" type="pres">
      <dgm:prSet presAssocID="{27743AE9-C32E-4B13-8A49-EF1625D82EE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19C9480-32F5-456D-8828-BB66D639CC14}" type="pres">
      <dgm:prSet presAssocID="{C59C3410-EEA5-414D-80F2-6B30E691AE32}" presName="sibTrans" presStyleLbl="sibTrans2D1" presStyleIdx="0" presStyleCnt="4"/>
      <dgm:spPr/>
      <dgm:t>
        <a:bodyPr/>
        <a:lstStyle/>
        <a:p>
          <a:endParaRPr lang="tr-TR"/>
        </a:p>
      </dgm:t>
    </dgm:pt>
    <dgm:pt modelId="{F9FE5029-33F9-4B5E-A900-03432FC068DD}" type="pres">
      <dgm:prSet presAssocID="{C59C3410-EEA5-414D-80F2-6B30E691AE32}" presName="connectorText" presStyleLbl="sibTrans2D1" presStyleIdx="0" presStyleCnt="4"/>
      <dgm:spPr/>
      <dgm:t>
        <a:bodyPr/>
        <a:lstStyle/>
        <a:p>
          <a:endParaRPr lang="tr-TR"/>
        </a:p>
      </dgm:t>
    </dgm:pt>
    <dgm:pt modelId="{4060EC24-67C0-4BAE-8AF4-0447AE88FA88}" type="pres">
      <dgm:prSet presAssocID="{0DEFB5DE-360F-4010-A885-FBD11919BC4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48F5BE-0C9C-4AF4-9F9B-B5ACE91E9167}" type="pres">
      <dgm:prSet presAssocID="{C851DCC7-6145-4CAC-A27A-BEBD1C2469CA}" presName="sibTrans" presStyleLbl="sibTrans2D1" presStyleIdx="1" presStyleCnt="4"/>
      <dgm:spPr/>
      <dgm:t>
        <a:bodyPr/>
        <a:lstStyle/>
        <a:p>
          <a:endParaRPr lang="tr-TR"/>
        </a:p>
      </dgm:t>
    </dgm:pt>
    <dgm:pt modelId="{F7FC0DD9-924C-4188-8814-E4953E5DB51C}" type="pres">
      <dgm:prSet presAssocID="{C851DCC7-6145-4CAC-A27A-BEBD1C2469CA}" presName="connectorText" presStyleLbl="sibTrans2D1" presStyleIdx="1" presStyleCnt="4"/>
      <dgm:spPr/>
      <dgm:t>
        <a:bodyPr/>
        <a:lstStyle/>
        <a:p>
          <a:endParaRPr lang="tr-TR"/>
        </a:p>
      </dgm:t>
    </dgm:pt>
    <dgm:pt modelId="{0A8B1756-6EFF-4F99-A4E9-03B88C252359}" type="pres">
      <dgm:prSet presAssocID="{824537A1-EE9B-475B-BA41-86BF2ED95FD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FF7E8D-F1D9-44D2-9D1B-84E742A5794E}" type="pres">
      <dgm:prSet presAssocID="{30F69196-CDED-4F3E-8DE9-3AAB02F4F641}" presName="sibTrans" presStyleLbl="sibTrans2D1" presStyleIdx="2" presStyleCnt="4"/>
      <dgm:spPr/>
      <dgm:t>
        <a:bodyPr/>
        <a:lstStyle/>
        <a:p>
          <a:endParaRPr lang="tr-TR"/>
        </a:p>
      </dgm:t>
    </dgm:pt>
    <dgm:pt modelId="{755CECF5-B41B-4E77-8266-9183702B9D30}" type="pres">
      <dgm:prSet presAssocID="{30F69196-CDED-4F3E-8DE9-3AAB02F4F641}" presName="connectorText" presStyleLbl="sibTrans2D1" presStyleIdx="2" presStyleCnt="4"/>
      <dgm:spPr/>
      <dgm:t>
        <a:bodyPr/>
        <a:lstStyle/>
        <a:p>
          <a:endParaRPr lang="tr-TR"/>
        </a:p>
      </dgm:t>
    </dgm:pt>
    <dgm:pt modelId="{95B18DC9-3327-45C8-8DA7-46ECD8A822CC}" type="pres">
      <dgm:prSet presAssocID="{EF79D2B6-154A-4227-B871-6AE8DEE62A1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36AC59-2619-4D09-A191-1D963EC111DD}" type="pres">
      <dgm:prSet presAssocID="{FF877143-AD5E-4D1D-8BF1-C999C2607464}" presName="sibTrans" presStyleLbl="sibTrans2D1" presStyleIdx="3" presStyleCnt="4"/>
      <dgm:spPr/>
      <dgm:t>
        <a:bodyPr/>
        <a:lstStyle/>
        <a:p>
          <a:endParaRPr lang="tr-TR"/>
        </a:p>
      </dgm:t>
    </dgm:pt>
    <dgm:pt modelId="{045440B8-C2D1-4C3E-B1A2-9C9C2A244AD8}" type="pres">
      <dgm:prSet presAssocID="{FF877143-AD5E-4D1D-8BF1-C999C2607464}" presName="connectorText" presStyleLbl="sibTrans2D1" presStyleIdx="3" presStyleCnt="4"/>
      <dgm:spPr/>
      <dgm:t>
        <a:bodyPr/>
        <a:lstStyle/>
        <a:p>
          <a:endParaRPr lang="tr-TR"/>
        </a:p>
      </dgm:t>
    </dgm:pt>
  </dgm:ptLst>
  <dgm:cxnLst>
    <dgm:cxn modelId="{B660E9A9-6BF4-413D-9041-30DE1BF9F633}" srcId="{F07BC71E-3ABC-4EF5-B229-A38D8CD92572}" destId="{EF79D2B6-154A-4227-B871-6AE8DEE62A1C}" srcOrd="3" destOrd="0" parTransId="{EA0F8B74-D0C9-414F-BA35-BC0AF7B4FE46}" sibTransId="{FF877143-AD5E-4D1D-8BF1-C999C2607464}"/>
    <dgm:cxn modelId="{51235D16-B904-4DD4-A8D0-8BE1FC97F1AA}" type="presOf" srcId="{0DEFB5DE-360F-4010-A885-FBD11919BC4A}" destId="{4060EC24-67C0-4BAE-8AF4-0447AE88FA88}" srcOrd="0" destOrd="0" presId="urn:microsoft.com/office/officeart/2005/8/layout/cycle2"/>
    <dgm:cxn modelId="{4ACC66D2-F509-4FC0-8EA8-AC12069F0E61}" type="presOf" srcId="{C851DCC7-6145-4CAC-A27A-BEBD1C2469CA}" destId="{6848F5BE-0C9C-4AF4-9F9B-B5ACE91E9167}" srcOrd="0" destOrd="0" presId="urn:microsoft.com/office/officeart/2005/8/layout/cycle2"/>
    <dgm:cxn modelId="{7BEC9BA6-C30A-4ED8-92A5-9834B5D71152}" type="presOf" srcId="{30F69196-CDED-4F3E-8DE9-3AAB02F4F641}" destId="{755CECF5-B41B-4E77-8266-9183702B9D30}" srcOrd="1" destOrd="0" presId="urn:microsoft.com/office/officeart/2005/8/layout/cycle2"/>
    <dgm:cxn modelId="{6BBDB5BC-18B2-4B9F-86EB-1A8E5D9A5CED}" srcId="{F07BC71E-3ABC-4EF5-B229-A38D8CD92572}" destId="{0DEFB5DE-360F-4010-A885-FBD11919BC4A}" srcOrd="1" destOrd="0" parTransId="{AD64E217-27F3-44DA-A211-8510AC5585EC}" sibTransId="{C851DCC7-6145-4CAC-A27A-BEBD1C2469CA}"/>
    <dgm:cxn modelId="{5D1DCAAC-7D27-4F90-B7A5-BEBAAF0691F8}" type="presOf" srcId="{C59C3410-EEA5-414D-80F2-6B30E691AE32}" destId="{F9FE5029-33F9-4B5E-A900-03432FC068DD}" srcOrd="1" destOrd="0" presId="urn:microsoft.com/office/officeart/2005/8/layout/cycle2"/>
    <dgm:cxn modelId="{37433CCE-77D0-4819-94C7-5A81C88768D3}" srcId="{F07BC71E-3ABC-4EF5-B229-A38D8CD92572}" destId="{824537A1-EE9B-475B-BA41-86BF2ED95FDC}" srcOrd="2" destOrd="0" parTransId="{53A468B9-5036-4E52-B17A-2C331060DFAD}" sibTransId="{30F69196-CDED-4F3E-8DE9-3AAB02F4F641}"/>
    <dgm:cxn modelId="{5F6034C0-56FF-4E00-979D-78A896FB0119}" type="presOf" srcId="{824537A1-EE9B-475B-BA41-86BF2ED95FDC}" destId="{0A8B1756-6EFF-4F99-A4E9-03B88C252359}" srcOrd="0" destOrd="0" presId="urn:microsoft.com/office/officeart/2005/8/layout/cycle2"/>
    <dgm:cxn modelId="{92E0FF59-2805-4512-9C47-4F4C4BB9F6ED}" type="presOf" srcId="{EF79D2B6-154A-4227-B871-6AE8DEE62A1C}" destId="{95B18DC9-3327-45C8-8DA7-46ECD8A822CC}" srcOrd="0" destOrd="0" presId="urn:microsoft.com/office/officeart/2005/8/layout/cycle2"/>
    <dgm:cxn modelId="{E06F6458-B9C5-4C35-A04A-AA55B54DE439}" type="presOf" srcId="{FF877143-AD5E-4D1D-8BF1-C999C2607464}" destId="{DA36AC59-2619-4D09-A191-1D963EC111DD}" srcOrd="0" destOrd="0" presId="urn:microsoft.com/office/officeart/2005/8/layout/cycle2"/>
    <dgm:cxn modelId="{752EBFD8-007E-46AF-A8EB-988D9A6D4A19}" srcId="{F07BC71E-3ABC-4EF5-B229-A38D8CD92572}" destId="{27743AE9-C32E-4B13-8A49-EF1625D82EEA}" srcOrd="0" destOrd="0" parTransId="{7E249AC9-DDE0-4394-83DC-5B571C97163D}" sibTransId="{C59C3410-EEA5-414D-80F2-6B30E691AE32}"/>
    <dgm:cxn modelId="{D3CB4D3C-2245-475D-A1E0-DE98E61BDA65}" type="presOf" srcId="{C59C3410-EEA5-414D-80F2-6B30E691AE32}" destId="{F19C9480-32F5-456D-8828-BB66D639CC14}" srcOrd="0" destOrd="0" presId="urn:microsoft.com/office/officeart/2005/8/layout/cycle2"/>
    <dgm:cxn modelId="{C968D9C5-5E9F-46D8-8D7B-359888D43E68}" type="presOf" srcId="{30F69196-CDED-4F3E-8DE9-3AAB02F4F641}" destId="{22FF7E8D-F1D9-44D2-9D1B-84E742A5794E}" srcOrd="0" destOrd="0" presId="urn:microsoft.com/office/officeart/2005/8/layout/cycle2"/>
    <dgm:cxn modelId="{D6ADED42-79EF-44AD-96A8-E9E3D38A8357}" type="presOf" srcId="{FF877143-AD5E-4D1D-8BF1-C999C2607464}" destId="{045440B8-C2D1-4C3E-B1A2-9C9C2A244AD8}" srcOrd="1" destOrd="0" presId="urn:microsoft.com/office/officeart/2005/8/layout/cycle2"/>
    <dgm:cxn modelId="{9CA2FC8D-8FBE-4936-85F4-27A7C38AFCD3}" type="presOf" srcId="{27743AE9-C32E-4B13-8A49-EF1625D82EEA}" destId="{D8FFA482-0775-4CD3-9DC0-D2773CA5B3A3}" srcOrd="0" destOrd="0" presId="urn:microsoft.com/office/officeart/2005/8/layout/cycle2"/>
    <dgm:cxn modelId="{A3189325-B07F-4F87-BD27-A7CC7EB10DBD}" type="presOf" srcId="{C851DCC7-6145-4CAC-A27A-BEBD1C2469CA}" destId="{F7FC0DD9-924C-4188-8814-E4953E5DB51C}" srcOrd="1" destOrd="0" presId="urn:microsoft.com/office/officeart/2005/8/layout/cycle2"/>
    <dgm:cxn modelId="{2349F5E0-70E1-4ACE-B43A-01F0DBE8F44D}" type="presOf" srcId="{F07BC71E-3ABC-4EF5-B229-A38D8CD92572}" destId="{6A04F21D-6B01-47D7-A905-A4D26E2A4BD1}" srcOrd="0" destOrd="0" presId="urn:microsoft.com/office/officeart/2005/8/layout/cycle2"/>
    <dgm:cxn modelId="{0B5AFBA2-466D-4A61-8727-1941A96E560C}" type="presParOf" srcId="{6A04F21D-6B01-47D7-A905-A4D26E2A4BD1}" destId="{D8FFA482-0775-4CD3-9DC0-D2773CA5B3A3}" srcOrd="0" destOrd="0" presId="urn:microsoft.com/office/officeart/2005/8/layout/cycle2"/>
    <dgm:cxn modelId="{1A611CF5-2188-4801-8CEA-5A165BF6CD07}" type="presParOf" srcId="{6A04F21D-6B01-47D7-A905-A4D26E2A4BD1}" destId="{F19C9480-32F5-456D-8828-BB66D639CC14}" srcOrd="1" destOrd="0" presId="urn:microsoft.com/office/officeart/2005/8/layout/cycle2"/>
    <dgm:cxn modelId="{9AC310FD-8426-4EB3-94F2-9EE8E81E8173}" type="presParOf" srcId="{F19C9480-32F5-456D-8828-BB66D639CC14}" destId="{F9FE5029-33F9-4B5E-A900-03432FC068DD}" srcOrd="0" destOrd="0" presId="urn:microsoft.com/office/officeart/2005/8/layout/cycle2"/>
    <dgm:cxn modelId="{BB1AF1BD-6561-464C-83ED-3594330E3F96}" type="presParOf" srcId="{6A04F21D-6B01-47D7-A905-A4D26E2A4BD1}" destId="{4060EC24-67C0-4BAE-8AF4-0447AE88FA88}" srcOrd="2" destOrd="0" presId="urn:microsoft.com/office/officeart/2005/8/layout/cycle2"/>
    <dgm:cxn modelId="{0FF5B6A7-DB86-4239-BE78-EEFD819CF898}" type="presParOf" srcId="{6A04F21D-6B01-47D7-A905-A4D26E2A4BD1}" destId="{6848F5BE-0C9C-4AF4-9F9B-B5ACE91E9167}" srcOrd="3" destOrd="0" presId="urn:microsoft.com/office/officeart/2005/8/layout/cycle2"/>
    <dgm:cxn modelId="{236A27F9-D0E3-4866-B92F-006E4840F0DC}" type="presParOf" srcId="{6848F5BE-0C9C-4AF4-9F9B-B5ACE91E9167}" destId="{F7FC0DD9-924C-4188-8814-E4953E5DB51C}" srcOrd="0" destOrd="0" presId="urn:microsoft.com/office/officeart/2005/8/layout/cycle2"/>
    <dgm:cxn modelId="{C190EAA3-2C40-476F-AA5E-19DDA9C893EF}" type="presParOf" srcId="{6A04F21D-6B01-47D7-A905-A4D26E2A4BD1}" destId="{0A8B1756-6EFF-4F99-A4E9-03B88C252359}" srcOrd="4" destOrd="0" presId="urn:microsoft.com/office/officeart/2005/8/layout/cycle2"/>
    <dgm:cxn modelId="{A1EB2327-8E57-4CFD-9BA6-ABD8400E8F45}" type="presParOf" srcId="{6A04F21D-6B01-47D7-A905-A4D26E2A4BD1}" destId="{22FF7E8D-F1D9-44D2-9D1B-84E742A5794E}" srcOrd="5" destOrd="0" presId="urn:microsoft.com/office/officeart/2005/8/layout/cycle2"/>
    <dgm:cxn modelId="{578036EF-4312-4288-808D-AA44349E357E}" type="presParOf" srcId="{22FF7E8D-F1D9-44D2-9D1B-84E742A5794E}" destId="{755CECF5-B41B-4E77-8266-9183702B9D30}" srcOrd="0" destOrd="0" presId="urn:microsoft.com/office/officeart/2005/8/layout/cycle2"/>
    <dgm:cxn modelId="{27DD1A7B-2FE2-4F54-942C-2A911762A156}" type="presParOf" srcId="{6A04F21D-6B01-47D7-A905-A4D26E2A4BD1}" destId="{95B18DC9-3327-45C8-8DA7-46ECD8A822CC}" srcOrd="6" destOrd="0" presId="urn:microsoft.com/office/officeart/2005/8/layout/cycle2"/>
    <dgm:cxn modelId="{B66DDF40-0669-4533-98E7-37303ECCFD43}" type="presParOf" srcId="{6A04F21D-6B01-47D7-A905-A4D26E2A4BD1}" destId="{DA36AC59-2619-4D09-A191-1D963EC111DD}" srcOrd="7" destOrd="0" presId="urn:microsoft.com/office/officeart/2005/8/layout/cycle2"/>
    <dgm:cxn modelId="{9C7239B7-2804-419F-88FE-6638A90DA922}" type="presParOf" srcId="{DA36AC59-2619-4D09-A191-1D963EC111DD}" destId="{045440B8-C2D1-4C3E-B1A2-9C9C2A244AD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CB7007-8CC9-49D1-A1E5-3FC60ACACA9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60DEF2D-3EE8-49D2-91CA-5C516430E4CE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err="1" smtClean="0"/>
            <a:t>Proöstrus</a:t>
          </a:r>
          <a:r>
            <a:rPr lang="tr-TR" dirty="0" smtClean="0"/>
            <a:t>: vulva ödemli, kanama, erkek ilgisini çekme</a:t>
          </a:r>
          <a:endParaRPr lang="tr-TR" dirty="0"/>
        </a:p>
      </dgm:t>
    </dgm:pt>
    <dgm:pt modelId="{B6D0038C-4C8C-419D-9CA3-725D698C8854}" type="parTrans" cxnId="{DD95B959-E7C4-48B1-B373-8D58EC401517}">
      <dgm:prSet/>
      <dgm:spPr/>
      <dgm:t>
        <a:bodyPr/>
        <a:lstStyle/>
        <a:p>
          <a:endParaRPr lang="tr-TR"/>
        </a:p>
      </dgm:t>
    </dgm:pt>
    <dgm:pt modelId="{7F8A9002-CA55-472C-A955-5260F1D56C40}" type="sibTrans" cxnId="{DD95B959-E7C4-48B1-B373-8D58EC401517}">
      <dgm:prSet/>
      <dgm:spPr/>
      <dgm:t>
        <a:bodyPr/>
        <a:lstStyle/>
        <a:p>
          <a:endParaRPr lang="tr-TR"/>
        </a:p>
      </dgm:t>
    </dgm:pt>
    <dgm:pt modelId="{60B16FFA-0C66-46C3-B1AD-8B17DA8E3789}">
      <dgm:prSet phldrT="[Metin]"/>
      <dgm:spPr>
        <a:solidFill>
          <a:srgbClr val="EB7025"/>
        </a:solidFill>
      </dgm:spPr>
      <dgm:t>
        <a:bodyPr/>
        <a:lstStyle/>
        <a:p>
          <a:r>
            <a:rPr lang="tr-TR" dirty="0" err="1" smtClean="0"/>
            <a:t>Östrus</a:t>
          </a:r>
          <a:r>
            <a:rPr lang="tr-TR" dirty="0" smtClean="0"/>
            <a:t>: erkeği kabul etme, saman rengi akıntı</a:t>
          </a:r>
          <a:endParaRPr lang="tr-TR" dirty="0"/>
        </a:p>
      </dgm:t>
    </dgm:pt>
    <dgm:pt modelId="{CDED108B-B705-48AB-89CD-7C10F2E0BF5F}" type="parTrans" cxnId="{C77883AB-CA30-41BF-B554-B15320BBD3FB}">
      <dgm:prSet/>
      <dgm:spPr/>
      <dgm:t>
        <a:bodyPr/>
        <a:lstStyle/>
        <a:p>
          <a:endParaRPr lang="tr-TR"/>
        </a:p>
      </dgm:t>
    </dgm:pt>
    <dgm:pt modelId="{5510DB6A-FB35-4F99-87FB-720140217BE3}" type="sibTrans" cxnId="{C77883AB-CA30-41BF-B554-B15320BBD3FB}">
      <dgm:prSet/>
      <dgm:spPr/>
      <dgm:t>
        <a:bodyPr/>
        <a:lstStyle/>
        <a:p>
          <a:endParaRPr lang="tr-TR"/>
        </a:p>
      </dgm:t>
    </dgm:pt>
    <dgm:pt modelId="{78C68AD6-5380-44DF-8CFA-59BC785BC34B}">
      <dgm:prSet phldrT="[Metin]"/>
      <dgm:spPr/>
      <dgm:t>
        <a:bodyPr/>
        <a:lstStyle/>
        <a:p>
          <a:r>
            <a:rPr lang="tr-TR" dirty="0" err="1" smtClean="0"/>
            <a:t>Metöstrus</a:t>
          </a:r>
          <a:r>
            <a:rPr lang="tr-TR" dirty="0" smtClean="0"/>
            <a:t> – </a:t>
          </a:r>
          <a:r>
            <a:rPr lang="tr-TR" dirty="0" err="1" smtClean="0"/>
            <a:t>Diöstrus</a:t>
          </a:r>
          <a:r>
            <a:rPr lang="tr-TR" dirty="0" smtClean="0"/>
            <a:t>: yalancı gebelik veya gebelik</a:t>
          </a:r>
          <a:endParaRPr lang="tr-TR" dirty="0"/>
        </a:p>
      </dgm:t>
    </dgm:pt>
    <dgm:pt modelId="{BC0E3FA1-8615-41B4-A6B9-B58E93FF60A1}" type="parTrans" cxnId="{1C5C19AC-86BE-4094-B776-1FE302B6A9B6}">
      <dgm:prSet/>
      <dgm:spPr/>
      <dgm:t>
        <a:bodyPr/>
        <a:lstStyle/>
        <a:p>
          <a:endParaRPr lang="tr-TR"/>
        </a:p>
      </dgm:t>
    </dgm:pt>
    <dgm:pt modelId="{4DEED740-678B-4136-843B-920A1ECAEB62}" type="sibTrans" cxnId="{1C5C19AC-86BE-4094-B776-1FE302B6A9B6}">
      <dgm:prSet/>
      <dgm:spPr/>
      <dgm:t>
        <a:bodyPr/>
        <a:lstStyle/>
        <a:p>
          <a:endParaRPr lang="tr-TR"/>
        </a:p>
      </dgm:t>
    </dgm:pt>
    <dgm:pt modelId="{E7DEB215-961F-45DC-A1FC-D992533E2EAB}">
      <dgm:prSet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Anöstrus</a:t>
          </a:r>
          <a:r>
            <a:rPr lang="tr-TR" dirty="0" smtClean="0"/>
            <a:t>: seksüel </a:t>
          </a:r>
          <a:r>
            <a:rPr lang="tr-TR" dirty="0" err="1" smtClean="0"/>
            <a:t>inaktivasyon</a:t>
          </a:r>
          <a:endParaRPr lang="tr-TR" dirty="0"/>
        </a:p>
      </dgm:t>
    </dgm:pt>
    <dgm:pt modelId="{9C6F4176-B67C-4C52-A2FA-64A1A16FAB7F}" type="parTrans" cxnId="{B919ED93-8B94-4C9A-B846-006BB19EB7F4}">
      <dgm:prSet/>
      <dgm:spPr/>
      <dgm:t>
        <a:bodyPr/>
        <a:lstStyle/>
        <a:p>
          <a:endParaRPr lang="tr-TR"/>
        </a:p>
      </dgm:t>
    </dgm:pt>
    <dgm:pt modelId="{F38921FC-585F-4577-9052-F3CED76A9ABA}" type="sibTrans" cxnId="{B919ED93-8B94-4C9A-B846-006BB19EB7F4}">
      <dgm:prSet/>
      <dgm:spPr/>
      <dgm:t>
        <a:bodyPr/>
        <a:lstStyle/>
        <a:p>
          <a:endParaRPr lang="tr-TR"/>
        </a:p>
      </dgm:t>
    </dgm:pt>
    <dgm:pt modelId="{DB8B3384-B1F6-4701-A541-D247F0AB823C}" type="pres">
      <dgm:prSet presAssocID="{C2CB7007-8CC9-49D1-A1E5-3FC60ACACA9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4673BC52-CD7C-44FB-A172-C0D53AC22ECC}" type="pres">
      <dgm:prSet presAssocID="{C2CB7007-8CC9-49D1-A1E5-3FC60ACACA93}" presName="Name1" presStyleCnt="0"/>
      <dgm:spPr/>
    </dgm:pt>
    <dgm:pt modelId="{21B7DB1E-3F04-4731-BA14-D5628D4DB8E3}" type="pres">
      <dgm:prSet presAssocID="{C2CB7007-8CC9-49D1-A1E5-3FC60ACACA93}" presName="cycle" presStyleCnt="0"/>
      <dgm:spPr/>
    </dgm:pt>
    <dgm:pt modelId="{7BD12616-5595-4C85-900A-24664FE0CB00}" type="pres">
      <dgm:prSet presAssocID="{C2CB7007-8CC9-49D1-A1E5-3FC60ACACA93}" presName="srcNode" presStyleLbl="node1" presStyleIdx="0" presStyleCnt="4"/>
      <dgm:spPr/>
    </dgm:pt>
    <dgm:pt modelId="{4B1D4BC4-A916-4FAB-84D1-D9EA9595240B}" type="pres">
      <dgm:prSet presAssocID="{C2CB7007-8CC9-49D1-A1E5-3FC60ACACA93}" presName="conn" presStyleLbl="parChTrans1D2" presStyleIdx="0" presStyleCnt="1"/>
      <dgm:spPr/>
      <dgm:t>
        <a:bodyPr/>
        <a:lstStyle/>
        <a:p>
          <a:endParaRPr lang="tr-TR"/>
        </a:p>
      </dgm:t>
    </dgm:pt>
    <dgm:pt modelId="{E1B3C9C7-BAB8-467D-BCC9-30361D78ED10}" type="pres">
      <dgm:prSet presAssocID="{C2CB7007-8CC9-49D1-A1E5-3FC60ACACA93}" presName="extraNode" presStyleLbl="node1" presStyleIdx="0" presStyleCnt="4"/>
      <dgm:spPr/>
    </dgm:pt>
    <dgm:pt modelId="{91A66A21-7E79-42CB-9CD9-AB8F3BF78936}" type="pres">
      <dgm:prSet presAssocID="{C2CB7007-8CC9-49D1-A1E5-3FC60ACACA93}" presName="dstNode" presStyleLbl="node1" presStyleIdx="0" presStyleCnt="4"/>
      <dgm:spPr/>
    </dgm:pt>
    <dgm:pt modelId="{C47D24D5-0F41-4D96-B3FB-F3BD90405723}" type="pres">
      <dgm:prSet presAssocID="{E60DEF2D-3EE8-49D2-91CA-5C516430E4C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FDAA95-F0D4-4CD8-9700-44F7B79993D5}" type="pres">
      <dgm:prSet presAssocID="{E60DEF2D-3EE8-49D2-91CA-5C516430E4CE}" presName="accent_1" presStyleCnt="0"/>
      <dgm:spPr/>
    </dgm:pt>
    <dgm:pt modelId="{B649826E-FED0-419B-BD2F-0338A945278F}" type="pres">
      <dgm:prSet presAssocID="{E60DEF2D-3EE8-49D2-91CA-5C516430E4CE}" presName="accentRepeatNode" presStyleLbl="solidFgAcc1" presStyleIdx="0" presStyleCnt="4"/>
      <dgm:spPr/>
    </dgm:pt>
    <dgm:pt modelId="{B8D8850E-6B34-472D-9C5C-8B07B2EA86B6}" type="pres">
      <dgm:prSet presAssocID="{60B16FFA-0C66-46C3-B1AD-8B17DA8E378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AC3EA-DA1A-433A-BA67-7DD46254B1AC}" type="pres">
      <dgm:prSet presAssocID="{60B16FFA-0C66-46C3-B1AD-8B17DA8E3789}" presName="accent_2" presStyleCnt="0"/>
      <dgm:spPr/>
    </dgm:pt>
    <dgm:pt modelId="{30CE4A50-81F2-44AC-A61B-EFC3526640E4}" type="pres">
      <dgm:prSet presAssocID="{60B16FFA-0C66-46C3-B1AD-8B17DA8E3789}" presName="accentRepeatNode" presStyleLbl="solidFgAcc1" presStyleIdx="1" presStyleCnt="4"/>
      <dgm:spPr/>
    </dgm:pt>
    <dgm:pt modelId="{9850DB3F-2A8F-4DBE-B82C-B93E8DAB770F}" type="pres">
      <dgm:prSet presAssocID="{78C68AD6-5380-44DF-8CFA-59BC785BC34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C3ADB6-D816-4352-8B4A-98B97BF25712}" type="pres">
      <dgm:prSet presAssocID="{78C68AD6-5380-44DF-8CFA-59BC785BC34B}" presName="accent_3" presStyleCnt="0"/>
      <dgm:spPr/>
    </dgm:pt>
    <dgm:pt modelId="{05B19502-0795-4384-99C5-8B2444A22D8C}" type="pres">
      <dgm:prSet presAssocID="{78C68AD6-5380-44DF-8CFA-59BC785BC34B}" presName="accentRepeatNode" presStyleLbl="solidFgAcc1" presStyleIdx="2" presStyleCnt="4"/>
      <dgm:spPr/>
    </dgm:pt>
    <dgm:pt modelId="{7C4761F1-177E-461F-9317-F45AB599F4D2}" type="pres">
      <dgm:prSet presAssocID="{E7DEB215-961F-45DC-A1FC-D992533E2EA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DE645C-0010-4D77-AA2B-7C15E5658F93}" type="pres">
      <dgm:prSet presAssocID="{E7DEB215-961F-45DC-A1FC-D992533E2EAB}" presName="accent_4" presStyleCnt="0"/>
      <dgm:spPr/>
    </dgm:pt>
    <dgm:pt modelId="{DAE8DE43-0585-43AC-8215-3C0E163422CD}" type="pres">
      <dgm:prSet presAssocID="{E7DEB215-961F-45DC-A1FC-D992533E2EAB}" presName="accentRepeatNode" presStyleLbl="solidFgAcc1" presStyleIdx="3" presStyleCnt="4"/>
      <dgm:spPr/>
    </dgm:pt>
  </dgm:ptLst>
  <dgm:cxnLst>
    <dgm:cxn modelId="{43E85441-8DC5-45A7-BFEE-32F0B62AB746}" type="presOf" srcId="{E7DEB215-961F-45DC-A1FC-D992533E2EAB}" destId="{7C4761F1-177E-461F-9317-F45AB599F4D2}" srcOrd="0" destOrd="0" presId="urn:microsoft.com/office/officeart/2008/layout/VerticalCurvedList"/>
    <dgm:cxn modelId="{ECDA6C2B-4F99-49EE-A131-3A4D19044F94}" type="presOf" srcId="{C2CB7007-8CC9-49D1-A1E5-3FC60ACACA93}" destId="{DB8B3384-B1F6-4701-A541-D247F0AB823C}" srcOrd="0" destOrd="0" presId="urn:microsoft.com/office/officeart/2008/layout/VerticalCurvedList"/>
    <dgm:cxn modelId="{49B88C4B-4ED9-494A-94FA-6328E8059C23}" type="presOf" srcId="{E60DEF2D-3EE8-49D2-91CA-5C516430E4CE}" destId="{C47D24D5-0F41-4D96-B3FB-F3BD90405723}" srcOrd="0" destOrd="0" presId="urn:microsoft.com/office/officeart/2008/layout/VerticalCurvedList"/>
    <dgm:cxn modelId="{C77883AB-CA30-41BF-B554-B15320BBD3FB}" srcId="{C2CB7007-8CC9-49D1-A1E5-3FC60ACACA93}" destId="{60B16FFA-0C66-46C3-B1AD-8B17DA8E3789}" srcOrd="1" destOrd="0" parTransId="{CDED108B-B705-48AB-89CD-7C10F2E0BF5F}" sibTransId="{5510DB6A-FB35-4F99-87FB-720140217BE3}"/>
    <dgm:cxn modelId="{B919ED93-8B94-4C9A-B846-006BB19EB7F4}" srcId="{C2CB7007-8CC9-49D1-A1E5-3FC60ACACA93}" destId="{E7DEB215-961F-45DC-A1FC-D992533E2EAB}" srcOrd="3" destOrd="0" parTransId="{9C6F4176-B67C-4C52-A2FA-64A1A16FAB7F}" sibTransId="{F38921FC-585F-4577-9052-F3CED76A9ABA}"/>
    <dgm:cxn modelId="{1C5C19AC-86BE-4094-B776-1FE302B6A9B6}" srcId="{C2CB7007-8CC9-49D1-A1E5-3FC60ACACA93}" destId="{78C68AD6-5380-44DF-8CFA-59BC785BC34B}" srcOrd="2" destOrd="0" parTransId="{BC0E3FA1-8615-41B4-A6B9-B58E93FF60A1}" sibTransId="{4DEED740-678B-4136-843B-920A1ECAEB62}"/>
    <dgm:cxn modelId="{F7CAD386-A0BF-4F97-BCB6-FD84AF765AE2}" type="presOf" srcId="{7F8A9002-CA55-472C-A955-5260F1D56C40}" destId="{4B1D4BC4-A916-4FAB-84D1-D9EA9595240B}" srcOrd="0" destOrd="0" presId="urn:microsoft.com/office/officeart/2008/layout/VerticalCurvedList"/>
    <dgm:cxn modelId="{12DB03CA-2B58-4914-B38B-5873CC0413BE}" type="presOf" srcId="{60B16FFA-0C66-46C3-B1AD-8B17DA8E3789}" destId="{B8D8850E-6B34-472D-9C5C-8B07B2EA86B6}" srcOrd="0" destOrd="0" presId="urn:microsoft.com/office/officeart/2008/layout/VerticalCurvedList"/>
    <dgm:cxn modelId="{BAB87128-D998-4AC0-87EA-5C3AE667AFC1}" type="presOf" srcId="{78C68AD6-5380-44DF-8CFA-59BC785BC34B}" destId="{9850DB3F-2A8F-4DBE-B82C-B93E8DAB770F}" srcOrd="0" destOrd="0" presId="urn:microsoft.com/office/officeart/2008/layout/VerticalCurvedList"/>
    <dgm:cxn modelId="{DD95B959-E7C4-48B1-B373-8D58EC401517}" srcId="{C2CB7007-8CC9-49D1-A1E5-3FC60ACACA93}" destId="{E60DEF2D-3EE8-49D2-91CA-5C516430E4CE}" srcOrd="0" destOrd="0" parTransId="{B6D0038C-4C8C-419D-9CA3-725D698C8854}" sibTransId="{7F8A9002-CA55-472C-A955-5260F1D56C40}"/>
    <dgm:cxn modelId="{028B926D-03E8-4F5F-8A68-2C894DDC5186}" type="presParOf" srcId="{DB8B3384-B1F6-4701-A541-D247F0AB823C}" destId="{4673BC52-CD7C-44FB-A172-C0D53AC22ECC}" srcOrd="0" destOrd="0" presId="urn:microsoft.com/office/officeart/2008/layout/VerticalCurvedList"/>
    <dgm:cxn modelId="{EEE6B408-BF5B-4EB8-832B-D4CD2CB3E69A}" type="presParOf" srcId="{4673BC52-CD7C-44FB-A172-C0D53AC22ECC}" destId="{21B7DB1E-3F04-4731-BA14-D5628D4DB8E3}" srcOrd="0" destOrd="0" presId="urn:microsoft.com/office/officeart/2008/layout/VerticalCurvedList"/>
    <dgm:cxn modelId="{FF602B22-3AEC-4155-AD84-A8D0CF5CE23C}" type="presParOf" srcId="{21B7DB1E-3F04-4731-BA14-D5628D4DB8E3}" destId="{7BD12616-5595-4C85-900A-24664FE0CB00}" srcOrd="0" destOrd="0" presId="urn:microsoft.com/office/officeart/2008/layout/VerticalCurvedList"/>
    <dgm:cxn modelId="{297D5988-EA05-4BD7-9FAE-8E8190186615}" type="presParOf" srcId="{21B7DB1E-3F04-4731-BA14-D5628D4DB8E3}" destId="{4B1D4BC4-A916-4FAB-84D1-D9EA9595240B}" srcOrd="1" destOrd="0" presId="urn:microsoft.com/office/officeart/2008/layout/VerticalCurvedList"/>
    <dgm:cxn modelId="{EF158A29-04F2-4B00-BE2B-2F686619F1FF}" type="presParOf" srcId="{21B7DB1E-3F04-4731-BA14-D5628D4DB8E3}" destId="{E1B3C9C7-BAB8-467D-BCC9-30361D78ED10}" srcOrd="2" destOrd="0" presId="urn:microsoft.com/office/officeart/2008/layout/VerticalCurvedList"/>
    <dgm:cxn modelId="{A294531B-B26E-43E2-A4F6-422345AC0526}" type="presParOf" srcId="{21B7DB1E-3F04-4731-BA14-D5628D4DB8E3}" destId="{91A66A21-7E79-42CB-9CD9-AB8F3BF78936}" srcOrd="3" destOrd="0" presId="urn:microsoft.com/office/officeart/2008/layout/VerticalCurvedList"/>
    <dgm:cxn modelId="{86DC67E1-D341-478D-989B-DBA41826A7D5}" type="presParOf" srcId="{4673BC52-CD7C-44FB-A172-C0D53AC22ECC}" destId="{C47D24D5-0F41-4D96-B3FB-F3BD90405723}" srcOrd="1" destOrd="0" presId="urn:microsoft.com/office/officeart/2008/layout/VerticalCurvedList"/>
    <dgm:cxn modelId="{BEAD6962-29C7-448A-9221-3803796B1E71}" type="presParOf" srcId="{4673BC52-CD7C-44FB-A172-C0D53AC22ECC}" destId="{24FDAA95-F0D4-4CD8-9700-44F7B79993D5}" srcOrd="2" destOrd="0" presId="urn:microsoft.com/office/officeart/2008/layout/VerticalCurvedList"/>
    <dgm:cxn modelId="{0C1D0F2A-D376-4950-8CB4-4A5E255B9EDE}" type="presParOf" srcId="{24FDAA95-F0D4-4CD8-9700-44F7B79993D5}" destId="{B649826E-FED0-419B-BD2F-0338A945278F}" srcOrd="0" destOrd="0" presId="urn:microsoft.com/office/officeart/2008/layout/VerticalCurvedList"/>
    <dgm:cxn modelId="{C332241E-DF62-4789-B843-2327388339B9}" type="presParOf" srcId="{4673BC52-CD7C-44FB-A172-C0D53AC22ECC}" destId="{B8D8850E-6B34-472D-9C5C-8B07B2EA86B6}" srcOrd="3" destOrd="0" presId="urn:microsoft.com/office/officeart/2008/layout/VerticalCurvedList"/>
    <dgm:cxn modelId="{4A7DD06C-43E5-46BC-B184-52FD8BF23D03}" type="presParOf" srcId="{4673BC52-CD7C-44FB-A172-C0D53AC22ECC}" destId="{CD8AC3EA-DA1A-433A-BA67-7DD46254B1AC}" srcOrd="4" destOrd="0" presId="urn:microsoft.com/office/officeart/2008/layout/VerticalCurvedList"/>
    <dgm:cxn modelId="{547889C0-E663-4487-890F-12C7BEAB068D}" type="presParOf" srcId="{CD8AC3EA-DA1A-433A-BA67-7DD46254B1AC}" destId="{30CE4A50-81F2-44AC-A61B-EFC3526640E4}" srcOrd="0" destOrd="0" presId="urn:microsoft.com/office/officeart/2008/layout/VerticalCurvedList"/>
    <dgm:cxn modelId="{E08205A1-42ED-466E-8FA3-AB4CA6465687}" type="presParOf" srcId="{4673BC52-CD7C-44FB-A172-C0D53AC22ECC}" destId="{9850DB3F-2A8F-4DBE-B82C-B93E8DAB770F}" srcOrd="5" destOrd="0" presId="urn:microsoft.com/office/officeart/2008/layout/VerticalCurvedList"/>
    <dgm:cxn modelId="{A82DC3A1-9D6D-41A7-BB7E-E39E0311E604}" type="presParOf" srcId="{4673BC52-CD7C-44FB-A172-C0D53AC22ECC}" destId="{50C3ADB6-D816-4352-8B4A-98B97BF25712}" srcOrd="6" destOrd="0" presId="urn:microsoft.com/office/officeart/2008/layout/VerticalCurvedList"/>
    <dgm:cxn modelId="{10B72CD2-C2D6-45D7-BD08-A4005B3D7628}" type="presParOf" srcId="{50C3ADB6-D816-4352-8B4A-98B97BF25712}" destId="{05B19502-0795-4384-99C5-8B2444A22D8C}" srcOrd="0" destOrd="0" presId="urn:microsoft.com/office/officeart/2008/layout/VerticalCurvedList"/>
    <dgm:cxn modelId="{9993DAE1-0529-46BB-A510-F4F9F0FB3F58}" type="presParOf" srcId="{4673BC52-CD7C-44FB-A172-C0D53AC22ECC}" destId="{7C4761F1-177E-461F-9317-F45AB599F4D2}" srcOrd="7" destOrd="0" presId="urn:microsoft.com/office/officeart/2008/layout/VerticalCurvedList"/>
    <dgm:cxn modelId="{3A1D819D-9A7C-40BA-B225-5BAD6EBDA99F}" type="presParOf" srcId="{4673BC52-CD7C-44FB-A172-C0D53AC22ECC}" destId="{4CDE645C-0010-4D77-AA2B-7C15E5658F93}" srcOrd="8" destOrd="0" presId="urn:microsoft.com/office/officeart/2008/layout/VerticalCurvedList"/>
    <dgm:cxn modelId="{FDD0E9B4-ADBC-4427-B86E-8EEB6836697E}" type="presParOf" srcId="{4CDE645C-0010-4D77-AA2B-7C15E5658F93}" destId="{DAE8DE43-0585-43AC-8215-3C0E163422C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FFA482-0775-4CD3-9DC0-D2773CA5B3A3}">
      <dsp:nvSpPr>
        <dsp:cNvPr id="0" name=""/>
        <dsp:cNvSpPr/>
      </dsp:nvSpPr>
      <dsp:spPr>
        <a:xfrm>
          <a:off x="3390490" y="1712"/>
          <a:ext cx="1448618" cy="1448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 smtClean="0"/>
            <a:t>Proöstrus</a:t>
          </a:r>
          <a:r>
            <a:rPr lang="tr-TR" sz="1700" kern="1200" dirty="0" smtClean="0"/>
            <a:t> (9 gün)</a:t>
          </a:r>
          <a:endParaRPr lang="tr-TR" sz="1700" kern="1200" dirty="0"/>
        </a:p>
      </dsp:txBody>
      <dsp:txXfrm>
        <a:off x="3390490" y="1712"/>
        <a:ext cx="1448618" cy="1448618"/>
      </dsp:txXfrm>
    </dsp:sp>
    <dsp:sp modelId="{F19C9480-32F5-456D-8828-BB66D639CC14}">
      <dsp:nvSpPr>
        <dsp:cNvPr id="0" name=""/>
        <dsp:cNvSpPr/>
      </dsp:nvSpPr>
      <dsp:spPr>
        <a:xfrm rot="2700000">
          <a:off x="4683473" y="1242357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2700000">
        <a:off x="4683473" y="1242357"/>
        <a:ext cx="384234" cy="488908"/>
      </dsp:txXfrm>
    </dsp:sp>
    <dsp:sp modelId="{4060EC24-67C0-4BAE-8AF4-0447AE88FA88}">
      <dsp:nvSpPr>
        <dsp:cNvPr id="0" name=""/>
        <dsp:cNvSpPr/>
      </dsp:nvSpPr>
      <dsp:spPr>
        <a:xfrm>
          <a:off x="4927450" y="1538672"/>
          <a:ext cx="1448618" cy="1448618"/>
        </a:xfrm>
        <a:prstGeom prst="ellipse">
          <a:avLst/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 smtClean="0"/>
            <a:t>Östrus</a:t>
          </a:r>
          <a:r>
            <a:rPr lang="tr-TR" sz="1700" kern="1200" dirty="0" smtClean="0"/>
            <a:t> (9 gün)</a:t>
          </a:r>
          <a:endParaRPr lang="tr-TR" sz="1700" kern="1200" dirty="0"/>
        </a:p>
      </dsp:txBody>
      <dsp:txXfrm>
        <a:off x="4927450" y="1538672"/>
        <a:ext cx="1448618" cy="1448618"/>
      </dsp:txXfrm>
    </dsp:sp>
    <dsp:sp modelId="{6848F5BE-0C9C-4AF4-9F9B-B5ACE91E9167}">
      <dsp:nvSpPr>
        <dsp:cNvPr id="0" name=""/>
        <dsp:cNvSpPr/>
      </dsp:nvSpPr>
      <dsp:spPr>
        <a:xfrm rot="8100000">
          <a:off x="4698852" y="2779317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8100000">
        <a:off x="4698852" y="2779317"/>
        <a:ext cx="384234" cy="488908"/>
      </dsp:txXfrm>
    </dsp:sp>
    <dsp:sp modelId="{0A8B1756-6EFF-4F99-A4E9-03B88C252359}">
      <dsp:nvSpPr>
        <dsp:cNvPr id="0" name=""/>
        <dsp:cNvSpPr/>
      </dsp:nvSpPr>
      <dsp:spPr>
        <a:xfrm>
          <a:off x="3390490" y="3075632"/>
          <a:ext cx="1448618" cy="14486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 smtClean="0"/>
            <a:t>Metöstrus</a:t>
          </a:r>
          <a:r>
            <a:rPr lang="tr-TR" sz="1700" kern="1200" dirty="0" smtClean="0"/>
            <a:t> / </a:t>
          </a:r>
          <a:r>
            <a:rPr lang="tr-TR" sz="1700" kern="1200" dirty="0" err="1" smtClean="0"/>
            <a:t>Diöstrus</a:t>
          </a:r>
          <a:r>
            <a:rPr lang="tr-TR" sz="1700" kern="1200" dirty="0" smtClean="0"/>
            <a:t> (50-60 gün)</a:t>
          </a:r>
          <a:endParaRPr lang="tr-TR" sz="1700" kern="1200" dirty="0"/>
        </a:p>
      </dsp:txBody>
      <dsp:txXfrm>
        <a:off x="3390490" y="3075632"/>
        <a:ext cx="1448618" cy="1448618"/>
      </dsp:txXfrm>
    </dsp:sp>
    <dsp:sp modelId="{22FF7E8D-F1D9-44D2-9D1B-84E742A5794E}">
      <dsp:nvSpPr>
        <dsp:cNvPr id="0" name=""/>
        <dsp:cNvSpPr/>
      </dsp:nvSpPr>
      <dsp:spPr>
        <a:xfrm rot="13500000">
          <a:off x="3161892" y="279469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3500000">
        <a:off x="3161892" y="2794696"/>
        <a:ext cx="384234" cy="488908"/>
      </dsp:txXfrm>
    </dsp:sp>
    <dsp:sp modelId="{95B18DC9-3327-45C8-8DA7-46ECD8A822CC}">
      <dsp:nvSpPr>
        <dsp:cNvPr id="0" name=""/>
        <dsp:cNvSpPr/>
      </dsp:nvSpPr>
      <dsp:spPr>
        <a:xfrm>
          <a:off x="1853530" y="1538672"/>
          <a:ext cx="1448618" cy="1448618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 smtClean="0"/>
            <a:t>Anöstrus</a:t>
          </a:r>
          <a:r>
            <a:rPr lang="tr-TR" sz="1700" kern="1200" dirty="0" smtClean="0"/>
            <a:t> (5 ay)</a:t>
          </a:r>
          <a:endParaRPr lang="tr-TR" sz="1700" kern="1200" dirty="0"/>
        </a:p>
      </dsp:txBody>
      <dsp:txXfrm>
        <a:off x="1853530" y="1538672"/>
        <a:ext cx="1448618" cy="1448618"/>
      </dsp:txXfrm>
    </dsp:sp>
    <dsp:sp modelId="{DA36AC59-2619-4D09-A191-1D963EC111DD}">
      <dsp:nvSpPr>
        <dsp:cNvPr id="0" name=""/>
        <dsp:cNvSpPr/>
      </dsp:nvSpPr>
      <dsp:spPr>
        <a:xfrm rot="18900000">
          <a:off x="3146513" y="1257736"/>
          <a:ext cx="384234" cy="4889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8900000">
        <a:off x="3146513" y="1257736"/>
        <a:ext cx="384234" cy="4889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1D4BC4-A916-4FAB-84D1-D9EA9595240B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D24D5-0F41-4D96-B3FB-F3BD90405723}">
      <dsp:nvSpPr>
        <dsp:cNvPr id="0" name=""/>
        <dsp:cNvSpPr/>
      </dsp:nvSpPr>
      <dsp:spPr>
        <a:xfrm>
          <a:off x="511409" y="347956"/>
          <a:ext cx="7655707" cy="696274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Proöstrus</a:t>
          </a:r>
          <a:r>
            <a:rPr lang="tr-TR" sz="2500" kern="1200" dirty="0" smtClean="0"/>
            <a:t>: vulva ödemli, kanama, erkek ilgisini çekme</a:t>
          </a:r>
          <a:endParaRPr lang="tr-TR" sz="2500" kern="1200" dirty="0"/>
        </a:p>
      </dsp:txBody>
      <dsp:txXfrm>
        <a:off x="511409" y="347956"/>
        <a:ext cx="7655707" cy="696274"/>
      </dsp:txXfrm>
    </dsp:sp>
    <dsp:sp modelId="{B649826E-FED0-419B-BD2F-0338A945278F}">
      <dsp:nvSpPr>
        <dsp:cNvPr id="0" name=""/>
        <dsp:cNvSpPr/>
      </dsp:nvSpPr>
      <dsp:spPr>
        <a:xfrm>
          <a:off x="76237" y="260921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8850E-6B34-472D-9C5C-8B07B2EA86B6}">
      <dsp:nvSpPr>
        <dsp:cNvPr id="0" name=""/>
        <dsp:cNvSpPr/>
      </dsp:nvSpPr>
      <dsp:spPr>
        <a:xfrm>
          <a:off x="910599" y="1392548"/>
          <a:ext cx="7256517" cy="696274"/>
        </a:xfrm>
        <a:prstGeom prst="rect">
          <a:avLst/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Östrus</a:t>
          </a:r>
          <a:r>
            <a:rPr lang="tr-TR" sz="2500" kern="1200" dirty="0" smtClean="0"/>
            <a:t>: erkeği kabul etme, saman rengi akıntı</a:t>
          </a:r>
          <a:endParaRPr lang="tr-TR" sz="2500" kern="1200" dirty="0"/>
        </a:p>
      </dsp:txBody>
      <dsp:txXfrm>
        <a:off x="910599" y="1392548"/>
        <a:ext cx="7256517" cy="696274"/>
      </dsp:txXfrm>
    </dsp:sp>
    <dsp:sp modelId="{30CE4A50-81F2-44AC-A61B-EFC3526640E4}">
      <dsp:nvSpPr>
        <dsp:cNvPr id="0" name=""/>
        <dsp:cNvSpPr/>
      </dsp:nvSpPr>
      <dsp:spPr>
        <a:xfrm>
          <a:off x="475427" y="1305514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0DB3F-2A8F-4DBE-B82C-B93E8DAB770F}">
      <dsp:nvSpPr>
        <dsp:cNvPr id="0" name=""/>
        <dsp:cNvSpPr/>
      </dsp:nvSpPr>
      <dsp:spPr>
        <a:xfrm>
          <a:off x="910599" y="2437140"/>
          <a:ext cx="7256517" cy="69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Metöstrus</a:t>
          </a:r>
          <a:r>
            <a:rPr lang="tr-TR" sz="2500" kern="1200" dirty="0" smtClean="0"/>
            <a:t> – </a:t>
          </a:r>
          <a:r>
            <a:rPr lang="tr-TR" sz="2500" kern="1200" dirty="0" err="1" smtClean="0"/>
            <a:t>Diöstrus</a:t>
          </a:r>
          <a:r>
            <a:rPr lang="tr-TR" sz="2500" kern="1200" dirty="0" smtClean="0"/>
            <a:t>: yalancı gebelik veya gebelik</a:t>
          </a:r>
          <a:endParaRPr lang="tr-TR" sz="2500" kern="1200" dirty="0"/>
        </a:p>
      </dsp:txBody>
      <dsp:txXfrm>
        <a:off x="910599" y="2437140"/>
        <a:ext cx="7256517" cy="696274"/>
      </dsp:txXfrm>
    </dsp:sp>
    <dsp:sp modelId="{05B19502-0795-4384-99C5-8B2444A22D8C}">
      <dsp:nvSpPr>
        <dsp:cNvPr id="0" name=""/>
        <dsp:cNvSpPr/>
      </dsp:nvSpPr>
      <dsp:spPr>
        <a:xfrm>
          <a:off x="475427" y="2350106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4761F1-177E-461F-9317-F45AB599F4D2}">
      <dsp:nvSpPr>
        <dsp:cNvPr id="0" name=""/>
        <dsp:cNvSpPr/>
      </dsp:nvSpPr>
      <dsp:spPr>
        <a:xfrm>
          <a:off x="511409" y="3481732"/>
          <a:ext cx="7655707" cy="69627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Anöstrus</a:t>
          </a:r>
          <a:r>
            <a:rPr lang="tr-TR" sz="2500" kern="1200" dirty="0" smtClean="0"/>
            <a:t>: seksüel </a:t>
          </a:r>
          <a:r>
            <a:rPr lang="tr-TR" sz="2500" kern="1200" dirty="0" err="1" smtClean="0"/>
            <a:t>inaktivasyon</a:t>
          </a:r>
          <a:endParaRPr lang="tr-TR" sz="2500" kern="1200" dirty="0"/>
        </a:p>
      </dsp:txBody>
      <dsp:txXfrm>
        <a:off x="511409" y="3481732"/>
        <a:ext cx="7655707" cy="696274"/>
      </dsp:txXfrm>
    </dsp:sp>
    <dsp:sp modelId="{DAE8DE43-0585-43AC-8215-3C0E163422CD}">
      <dsp:nvSpPr>
        <dsp:cNvPr id="0" name=""/>
        <dsp:cNvSpPr/>
      </dsp:nvSpPr>
      <dsp:spPr>
        <a:xfrm>
          <a:off x="76237" y="3394698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Köpek ve Kedilerde Suni Tohumlama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i="1" dirty="0" smtClean="0"/>
              <a:t>KÖPEKLERDE SUNİ TOHUMLAMA</a:t>
            </a:r>
            <a:endParaRPr lang="tr-TR" sz="2400" i="1" dirty="0"/>
          </a:p>
        </p:txBody>
      </p:sp>
    </p:spTree>
    <p:extLst>
      <p:ext uri="{BB962C8B-B14F-4D97-AF65-F5344CB8AC3E}">
        <p14:creationId xmlns="" xmlns:p14="http://schemas.microsoft.com/office/powerpoint/2010/main" val="3661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Anatomi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Dişi: </a:t>
            </a:r>
            <a:r>
              <a:rPr lang="tr-TR" dirty="0" err="1" smtClean="0"/>
              <a:t>Vagina</a:t>
            </a:r>
            <a:r>
              <a:rPr lang="tr-TR" dirty="0" smtClean="0"/>
              <a:t>-</a:t>
            </a:r>
            <a:r>
              <a:rPr lang="tr-TR" dirty="0" err="1" smtClean="0"/>
              <a:t>cerviks</a:t>
            </a:r>
            <a:r>
              <a:rPr lang="tr-TR" dirty="0" smtClean="0"/>
              <a:t>-</a:t>
            </a:r>
            <a:r>
              <a:rPr lang="tr-TR" dirty="0" err="1" smtClean="0"/>
              <a:t>uterus</a:t>
            </a:r>
            <a:r>
              <a:rPr lang="tr-TR" dirty="0" smtClean="0"/>
              <a:t>-</a:t>
            </a:r>
            <a:r>
              <a:rPr lang="tr-TR" dirty="0" err="1" smtClean="0"/>
              <a:t>oviduct</a:t>
            </a:r>
            <a:r>
              <a:rPr lang="tr-TR" dirty="0" smtClean="0"/>
              <a:t>-</a:t>
            </a:r>
            <a:r>
              <a:rPr lang="tr-TR" dirty="0" err="1" smtClean="0"/>
              <a:t>ovaryum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Erkek: </a:t>
            </a:r>
            <a:r>
              <a:rPr lang="tr-TR" dirty="0" err="1" smtClean="0"/>
              <a:t>scrotum</a:t>
            </a:r>
            <a:r>
              <a:rPr lang="tr-TR" dirty="0" smtClean="0"/>
              <a:t>-testis-prostat-</a:t>
            </a:r>
            <a:r>
              <a:rPr lang="tr-TR" dirty="0" err="1" smtClean="0"/>
              <a:t>glanspenis</a:t>
            </a:r>
            <a:r>
              <a:rPr lang="tr-TR" dirty="0" smtClean="0"/>
              <a:t>-penis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Fizyoloji</a:t>
            </a:r>
            <a:endParaRPr lang="tr-TR" dirty="0"/>
          </a:p>
        </p:txBody>
      </p:sp>
      <p:graphicFrame>
        <p:nvGraphicFramePr>
          <p:cNvPr id="4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446994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Fizyoloji</a:t>
            </a:r>
            <a:endParaRPr lang="tr-TR" dirty="0"/>
          </a:p>
        </p:txBody>
      </p:sp>
      <p:graphicFrame>
        <p:nvGraphicFramePr>
          <p:cNvPr id="4" name="Diyagram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034634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Fizyoloji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Spermatogenezis</a:t>
            </a:r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611560" y="2132856"/>
            <a:ext cx="59261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Goniyogenezis,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Spermatositogenezis,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Spermiyogenezis,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Metamorfozis </a:t>
            </a: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evrelerini kapsar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Köpek ve Kedilerde Suni Tohumlama</vt:lpstr>
      <vt:lpstr>Anatomi</vt:lpstr>
      <vt:lpstr>Fizyoloji</vt:lpstr>
      <vt:lpstr>Fizyoloji</vt:lpstr>
      <vt:lpstr>Fizyoloji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 ve Kedilerde Suni Tohumlama</dc:title>
  <dc:creator>Borga TIRPAN</dc:creator>
  <cp:lastModifiedBy>masa üstü</cp:lastModifiedBy>
  <cp:revision>1</cp:revision>
  <dcterms:created xsi:type="dcterms:W3CDTF">2017-11-06T09:31:02Z</dcterms:created>
  <dcterms:modified xsi:type="dcterms:W3CDTF">2017-11-06T09:40:00Z</dcterms:modified>
</cp:coreProperties>
</file>