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42" d="100"/>
          <a:sy n="42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8.02.2018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361 ÖZEL MİNERALOJİ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rystal phase diagram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345" y="1267619"/>
            <a:ext cx="5909310" cy="5338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840" y="420201"/>
            <a:ext cx="6995160" cy="634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 descr="crystal phase diagram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1" y="1249680"/>
            <a:ext cx="4944806" cy="5428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9548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640" y="604135"/>
            <a:ext cx="6979920" cy="6076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2220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JEM 361 ÖZEL MİNERALOJİ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7</cp:revision>
  <dcterms:created xsi:type="dcterms:W3CDTF">2018-02-08T13:34:19Z</dcterms:created>
  <dcterms:modified xsi:type="dcterms:W3CDTF">2018-02-08T16:24:51Z</dcterms:modified>
</cp:coreProperties>
</file>