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r>
              <a:rPr lang="pt-PT" dirty="0"/>
              <a:t>1. </a:t>
            </a:r>
            <a:r>
              <a:rPr lang="pt-PT" dirty="0"/>
              <a:t>Ir (Presente Indicativo) + </a:t>
            </a:r>
            <a:r>
              <a:rPr lang="pt-PT" dirty="0" smtClean="0"/>
              <a:t>Infinitivo / Verbos Irregulares / Ter de + Infinitivo</a:t>
            </a:r>
            <a:endParaRPr lang="en-GB" dirty="0"/>
          </a:p>
          <a:p>
            <a:pPr marL="0" indent="0">
              <a:buNone/>
            </a:pPr>
            <a:r>
              <a:rPr lang="pt-PT" dirty="0" smtClean="0"/>
              <a:t>2. Pronomes de Complemento Indirecto</a:t>
            </a: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0996" y="0"/>
            <a:ext cx="8242426" cy="657917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Ir (Presente Indicativo) + Infinitivo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398" y="730156"/>
            <a:ext cx="8814998" cy="5815500"/>
          </a:xfrm>
        </p:spPr>
      </p:pic>
    </p:spTree>
    <p:extLst>
      <p:ext uri="{BB962C8B-B14F-4D97-AF65-F5344CB8AC3E}">
        <p14:creationId xmlns:p14="http://schemas.microsoft.com/office/powerpoint/2010/main" val="382443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157" y="353085"/>
            <a:ext cx="8242426" cy="657917"/>
          </a:xfrm>
        </p:spPr>
        <p:txBody>
          <a:bodyPr>
            <a:normAutofit fontScale="90000"/>
          </a:bodyPr>
          <a:lstStyle/>
          <a:p>
            <a:pPr algn="ctr"/>
            <a:r>
              <a:rPr lang="pt-PT" dirty="0"/>
              <a:t>Ir (Presente Indicativo) + Infinitivo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6" y="1475714"/>
            <a:ext cx="10443228" cy="4446006"/>
          </a:xfrm>
        </p:spPr>
      </p:pic>
    </p:spTree>
    <p:extLst>
      <p:ext uri="{BB962C8B-B14F-4D97-AF65-F5344CB8AC3E}">
        <p14:creationId xmlns:p14="http://schemas.microsoft.com/office/powerpoint/2010/main" val="322075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Verbos Irregulares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" y="2091349"/>
            <a:ext cx="11983823" cy="3702867"/>
          </a:xfrm>
        </p:spPr>
      </p:pic>
    </p:spTree>
    <p:extLst>
      <p:ext uri="{BB962C8B-B14F-4D97-AF65-F5344CB8AC3E}">
        <p14:creationId xmlns:p14="http://schemas.microsoft.com/office/powerpoint/2010/main" val="28828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Ter de + Infinitivo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13" y="2091349"/>
            <a:ext cx="10370372" cy="3702867"/>
          </a:xfrm>
        </p:spPr>
      </p:pic>
    </p:spTree>
    <p:extLst>
      <p:ext uri="{BB962C8B-B14F-4D97-AF65-F5344CB8AC3E}">
        <p14:creationId xmlns:p14="http://schemas.microsoft.com/office/powerpoint/2010/main" val="264209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Pronomes de Complemento Indirecto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90" y="1027906"/>
            <a:ext cx="8747157" cy="5637754"/>
          </a:xfrm>
        </p:spPr>
      </p:pic>
    </p:spTree>
    <p:extLst>
      <p:ext uri="{BB962C8B-B14F-4D97-AF65-F5344CB8AC3E}">
        <p14:creationId xmlns:p14="http://schemas.microsoft.com/office/powerpoint/2010/main" val="3578819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Apresentação do PowerPoint</vt:lpstr>
      <vt:lpstr>Ir (Presente Indicativo) + Infinitivo</vt:lpstr>
      <vt:lpstr>Ir (Presente Indicativo) + Infinitivo</vt:lpstr>
      <vt:lpstr>Verbos Irregulares</vt:lpstr>
      <vt:lpstr>Ter de + Infinitivo</vt:lpstr>
      <vt:lpstr>Pronomes de Complemento Indirecto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21</cp:revision>
  <dcterms:created xsi:type="dcterms:W3CDTF">2018-11-18T11:57:52Z</dcterms:created>
  <dcterms:modified xsi:type="dcterms:W3CDTF">2018-11-22T19:37:20Z</dcterms:modified>
</cp:coreProperties>
</file>