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95" r:id="rId3"/>
    <p:sldId id="290" r:id="rId4"/>
    <p:sldId id="291" r:id="rId5"/>
    <p:sldId id="292" r:id="rId6"/>
    <p:sldId id="294" r:id="rId7"/>
    <p:sldId id="283" r:id="rId8"/>
    <p:sldId id="264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830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15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26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312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88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8993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4923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2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87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22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560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23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63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21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58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0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402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46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ianet.org/system/uploads/1/files/attachments/000/001/518/original/gazetecelik.pdf?144715124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Yargı ve İnsan Hakları Muhabirliği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mtClean="0"/>
              <a:t>7. </a:t>
            </a:r>
            <a:r>
              <a:rPr lang="tr-TR" dirty="0" smtClean="0"/>
              <a:t>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081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166948"/>
            <a:ext cx="8911687" cy="738051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Haber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2000" dirty="0" smtClean="0"/>
              <a:t>Haber temelde bir anlatıdır.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Her anlatı gibi haber metninin de bir kurgusu vardır.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Bu kurgu aracılığıyla haber metni gerçekliği yeniden kurar.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Başlık, içerikte aktarılanlar, kullanılan görüntüler ve  ile bu kurgu kurulur.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066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5N 1K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Ne oldu? Habere konu olan olay nedir?</a:t>
            </a:r>
          </a:p>
          <a:p>
            <a:r>
              <a:rPr lang="tr-TR" dirty="0" smtClean="0"/>
              <a:t>Ne zaman oldu? </a:t>
            </a:r>
          </a:p>
          <a:p>
            <a:r>
              <a:rPr lang="tr-TR" dirty="0" smtClean="0"/>
              <a:t>Nerede oldu? </a:t>
            </a:r>
          </a:p>
          <a:p>
            <a:r>
              <a:rPr lang="tr-TR" dirty="0" smtClean="0"/>
              <a:t>Neden oldu? Olaya sebep olan şey nedir?</a:t>
            </a:r>
          </a:p>
          <a:p>
            <a:r>
              <a:rPr lang="tr-TR" dirty="0" smtClean="0"/>
              <a:t>Nasıl oldu? Olay nasıl meydana geldi?</a:t>
            </a:r>
          </a:p>
          <a:p>
            <a:r>
              <a:rPr lang="tr-TR" dirty="0" smtClean="0"/>
              <a:t>Kim? Olaya kimler karıştı?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548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254034"/>
            <a:ext cx="8911687" cy="65096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Ters Piramit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En önemli ve ilgi çekici bilgilerin haberin girişinde kullanıldığı yazım tarzıdır. </a:t>
            </a:r>
          </a:p>
          <a:p>
            <a:r>
              <a:rPr lang="tr-TR" dirty="0" smtClean="0"/>
              <a:t>Girişte 5N 1 </a:t>
            </a:r>
            <a:r>
              <a:rPr lang="tr-TR" dirty="0" err="1" smtClean="0"/>
              <a:t>K’nın</a:t>
            </a:r>
            <a:r>
              <a:rPr lang="tr-TR" dirty="0" smtClean="0"/>
              <a:t> en ilgi çekici olanları verilir.</a:t>
            </a:r>
          </a:p>
          <a:p>
            <a:r>
              <a:rPr lang="tr-TR" dirty="0" smtClean="0"/>
              <a:t>Haberin devamında ayrıntılar anlatılır. </a:t>
            </a:r>
          </a:p>
          <a:p>
            <a:r>
              <a:rPr lang="tr-TR" dirty="0" smtClean="0"/>
              <a:t>Hem okurun hem editörün işini kolaylaştıran bir yöntemdir.</a:t>
            </a:r>
          </a:p>
          <a:p>
            <a:r>
              <a:rPr lang="tr-TR" dirty="0" smtClean="0"/>
              <a:t>Kronolojik bir sıra izlemesi gerekmez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700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254034"/>
            <a:ext cx="8911687" cy="65096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Kronolojik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Bu tarz yazımda,</a:t>
            </a:r>
          </a:p>
          <a:p>
            <a:r>
              <a:rPr lang="tr-TR" dirty="0" smtClean="0"/>
              <a:t>Haberin girişinde yine  önemli ve ilgi çekici bilgiler verilir.</a:t>
            </a:r>
          </a:p>
          <a:p>
            <a:r>
              <a:rPr lang="tr-TR" dirty="0" smtClean="0"/>
              <a:t>Daha sonrasında haber </a:t>
            </a:r>
            <a:r>
              <a:rPr lang="tr-TR" dirty="0" err="1" smtClean="0"/>
              <a:t>ayrıntılandırılırken</a:t>
            </a:r>
            <a:r>
              <a:rPr lang="tr-TR" dirty="0" smtClean="0"/>
              <a:t> kronolojik bir sıra içinde verilir.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730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Öneriler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Anlatım bozukluğu yapmamaya dikkat edin</a:t>
            </a:r>
          </a:p>
          <a:p>
            <a:r>
              <a:rPr lang="tr-TR" dirty="0" smtClean="0"/>
              <a:t> iki türlü de anlaşılabilecek ifadeler kullanmamaya dikkat edin</a:t>
            </a:r>
          </a:p>
          <a:p>
            <a:r>
              <a:rPr lang="tr-TR" dirty="0" smtClean="0"/>
              <a:t>İmla ve dilbilgisi kurallarına dikkat edin. Bunlar metnin doğru anlaşılmasında büyük rol oynar. </a:t>
            </a:r>
          </a:p>
          <a:p>
            <a:r>
              <a:rPr lang="tr-TR" dirty="0" smtClean="0"/>
              <a:t>Şefkat yerine </a:t>
            </a:r>
            <a:r>
              <a:rPr lang="tr-TR" dirty="0" err="1" smtClean="0"/>
              <a:t>şevkat</a:t>
            </a:r>
            <a:r>
              <a:rPr lang="tr-TR" dirty="0"/>
              <a:t> </a:t>
            </a:r>
            <a:r>
              <a:rPr lang="tr-TR" dirty="0" smtClean="0"/>
              <a:t>yazmayın. Maiyet ile mahiyet arasındaki farkı bilmiyorsanız kullanmayın. </a:t>
            </a:r>
          </a:p>
          <a:p>
            <a:r>
              <a:rPr lang="tr-TR" dirty="0" smtClean="0"/>
              <a:t>Az bilinen, yanlış anlaşılabilecek kelimeleri kullanmamaya özen gösterin</a:t>
            </a:r>
          </a:p>
          <a:p>
            <a:r>
              <a:rPr lang="tr-TR" dirty="0" smtClean="0"/>
              <a:t>Kalıplaşmış, aşağılayıcı, ayrımcı ve nefret içeren ifadeler kullanmayın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877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ve uygulama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Günün gazetesinden dersin konusu ile ilgili bir haber seçilerek bu ilkeler çerçevesinde incelenecektir.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457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27300" y="1206500"/>
            <a:ext cx="8420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Kaynak:  </a:t>
            </a:r>
          </a:p>
          <a:p>
            <a:r>
              <a:rPr lang="tr-TR" dirty="0" smtClean="0"/>
              <a:t>Tuğrul Eryılmaz: </a:t>
            </a:r>
            <a:r>
              <a:rPr lang="tr-TR" u="sng" dirty="0" smtClean="0"/>
              <a:t>Haberciliğe Kısa Bir Giriş </a:t>
            </a:r>
          </a:p>
          <a:p>
            <a:r>
              <a:rPr lang="tr-TR" u="sng" dirty="0" smtClean="0"/>
              <a:t>İçinde:</a:t>
            </a:r>
          </a:p>
          <a:p>
            <a:r>
              <a:rPr lang="tr-TR" b="1" dirty="0" smtClean="0"/>
              <a:t>Gazetecilik ve Habercilik</a:t>
            </a:r>
            <a:r>
              <a:rPr lang="tr-TR" dirty="0" smtClean="0"/>
              <a:t> (Der: Sevda </a:t>
            </a:r>
            <a:r>
              <a:rPr lang="tr-TR" dirty="0" err="1" smtClean="0"/>
              <a:t>Alankuş</a:t>
            </a:r>
            <a:r>
              <a:rPr lang="tr-TR" dirty="0" smtClean="0"/>
              <a:t>) </a:t>
            </a:r>
          </a:p>
          <a:p>
            <a:r>
              <a:rPr lang="tr-TR" dirty="0" smtClean="0"/>
              <a:t>IPS İletişim Vakfı Yayınları</a:t>
            </a:r>
          </a:p>
          <a:p>
            <a:r>
              <a:rPr lang="tr-TR" dirty="0">
                <a:hlinkClick r:id="rId2"/>
              </a:rPr>
              <a:t>http://bianet.org/system/uploads/1/files/attachments/000/001/518/original/gazetecelik.pdf?1447151242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5413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168</TotalTime>
  <Words>261</Words>
  <Application>Microsoft Office PowerPoint</Application>
  <PresentationFormat>Geniş ekran</PresentationFormat>
  <Paragraphs>39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Impact</vt:lpstr>
      <vt:lpstr>Ana Olay</vt:lpstr>
      <vt:lpstr>Yargı ve İnsan Hakları Muhabirliği </vt:lpstr>
      <vt:lpstr>Haber</vt:lpstr>
      <vt:lpstr>5N 1K</vt:lpstr>
      <vt:lpstr>Ters Piramit</vt:lpstr>
      <vt:lpstr>Kronolojik </vt:lpstr>
      <vt:lpstr>Öneriler</vt:lpstr>
      <vt:lpstr>Tartışma ve uygulama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Yargı ve İnsan Hakları Muhabirliği</dc:title>
  <dc:creator>OZGUN DINCER</dc:creator>
  <cp:lastModifiedBy>user</cp:lastModifiedBy>
  <cp:revision>32</cp:revision>
  <dcterms:created xsi:type="dcterms:W3CDTF">2019-04-21T11:01:11Z</dcterms:created>
  <dcterms:modified xsi:type="dcterms:W3CDTF">2020-01-29T19:25:57Z</dcterms:modified>
</cp:coreProperties>
</file>