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13. 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İçerik Yer Tutucusu 47">
            <a:extLst>
              <a:ext uri="{FF2B5EF4-FFF2-40B4-BE49-F238E27FC236}">
                <a16:creationId xmlns:a16="http://schemas.microsoft.com/office/drawing/2014/main" id="{4005D628-AE8E-4811-BB32-06A5E1621E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9741" y="1825625"/>
            <a:ext cx="7892517" cy="4351338"/>
          </a:xfrm>
          <a:prstGeom prst="rect">
            <a:avLst/>
          </a:prstGeom>
        </p:spPr>
      </p:pic>
      <p:sp>
        <p:nvSpPr>
          <p:cNvPr id="49" name="Dikdörtgen 48">
            <a:extLst>
              <a:ext uri="{FF2B5EF4-FFF2-40B4-BE49-F238E27FC236}">
                <a16:creationId xmlns:a16="http://schemas.microsoft.com/office/drawing/2014/main" id="{D9DD2BD0-360F-4040-989C-6A774BE498E5}"/>
              </a:ext>
            </a:extLst>
          </p:cNvPr>
          <p:cNvSpPr/>
          <p:nvPr/>
        </p:nvSpPr>
        <p:spPr>
          <a:xfrm>
            <a:off x="2674880" y="1231994"/>
            <a:ext cx="578716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700" b="0" i="0" u="none" strike="noStrike" baseline="0" dirty="0">
                <a:latin typeface="Arial" panose="020B0604020202020204" pitchFamily="34" charset="0"/>
              </a:rPr>
              <a:t>Moment </a:t>
            </a:r>
            <a:r>
              <a:rPr lang="it-IT" sz="1900" b="0" i="0" u="none" strike="noStrike" baseline="0" dirty="0">
                <a:latin typeface="Arial" panose="020B0604020202020204" pitchFamily="34" charset="0"/>
              </a:rPr>
              <a:t>doirtmo </a:t>
            </a:r>
            <a:r>
              <a:rPr lang="it-IT" dirty="0">
                <a:latin typeface="Arial" panose="020B0604020202020204" pitchFamily="34" charset="0"/>
              </a:rPr>
              <a:t>yontemi </a:t>
            </a:r>
            <a:r>
              <a:rPr lang="it-IT" sz="1700" b="0" i="0" u="none" strike="noStrike" baseline="0" dirty="0">
                <a:latin typeface="Arial" panose="020B0604020202020204" pitchFamily="34" charset="0"/>
              </a:rPr>
              <a:t>ife </a:t>
            </a:r>
            <a:r>
              <a:rPr lang="it-IT" sz="1600" b="0" i="0" u="none" strike="noStrike" baseline="0" dirty="0">
                <a:latin typeface="Arial" panose="020B0604020202020204" pitchFamily="34" charset="0"/>
              </a:rPr>
              <a:t>konsolfu </a:t>
            </a:r>
            <a:r>
              <a:rPr lang="it-IT" dirty="0">
                <a:latin typeface="Arial" panose="020B0604020202020204" pitchFamily="34" charset="0"/>
              </a:rPr>
              <a:t>sistemlerin </a:t>
            </a:r>
            <a:r>
              <a:rPr lang="tr-TR" sz="1600" b="0" i="0" u="none" strike="noStrike" baseline="0" dirty="0">
                <a:latin typeface="Arial" panose="020B0604020202020204" pitchFamily="34" charset="0"/>
              </a:rPr>
              <a:t>çözümü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05AAEA-9842-4E80-8117-AA17EC16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3" name="İçerik Yer Tutucusu 52">
            <a:extLst>
              <a:ext uri="{FF2B5EF4-FFF2-40B4-BE49-F238E27FC236}">
                <a16:creationId xmlns:a16="http://schemas.microsoft.com/office/drawing/2014/main" id="{F95788A4-EBEE-4D3D-A9AE-DD55A0CD83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9037" y="1825625"/>
            <a:ext cx="763392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İçerik Yer Tutucusu 57">
            <a:extLst>
              <a:ext uri="{FF2B5EF4-FFF2-40B4-BE49-F238E27FC236}">
                <a16:creationId xmlns:a16="http://schemas.microsoft.com/office/drawing/2014/main" id="{9DC807CB-FD87-4A61-9EF6-787FBE8A78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9106" y="1825625"/>
            <a:ext cx="629378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" name="İçerik Yer Tutucusu 29">
            <a:extLst>
              <a:ext uri="{FF2B5EF4-FFF2-40B4-BE49-F238E27FC236}">
                <a16:creationId xmlns:a16="http://schemas.microsoft.com/office/drawing/2014/main" id="{9FE62802-599A-4C24-BE99-166C204E95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74617"/>
            <a:ext cx="10515600" cy="2653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İçerik Yer Tutucusu 55">
            <a:extLst>
              <a:ext uri="{FF2B5EF4-FFF2-40B4-BE49-F238E27FC236}">
                <a16:creationId xmlns:a16="http://schemas.microsoft.com/office/drawing/2014/main" id="{C4A259D1-3BA7-43F3-A80D-6D731372EE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6090" y="1825625"/>
            <a:ext cx="961982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823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777B111-6B76-4C0E-B7D1-A0A649FF0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473BC3C6-6338-47D1-8E4A-82383885BD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0874" y="1825625"/>
            <a:ext cx="973025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640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91D553E-5420-4569-BDEC-02A75F107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5247887A-A532-483C-91D1-98255B7E32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6020" y="1825625"/>
            <a:ext cx="825996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031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</Words>
  <Application>Microsoft Office PowerPoint</Application>
  <PresentationFormat>Geniş ekran</PresentationFormat>
  <Paragraphs>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18</cp:revision>
  <dcterms:created xsi:type="dcterms:W3CDTF">2023-01-03T16:36:10Z</dcterms:created>
  <dcterms:modified xsi:type="dcterms:W3CDTF">2023-01-03T17:22:23Z</dcterms:modified>
</cp:coreProperties>
</file>