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4" d="100"/>
          <a:sy n="44" d="100"/>
        </p:scale>
        <p:origin x="58" y="6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202BF3C-F0BB-4AA8-9782-BB1A39E6E1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9847290-9007-437F-8838-5E6C37A127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2704414-3C44-4C75-901F-87C7F4401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87DA769-1EEE-4318-AAA7-998E747B6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96E840A-6D3B-45FF-BBBF-6182FA756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1421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0453B35-16CC-4CB5-9F66-BF38699FF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153102B-C149-4E43-82C5-66127C689B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E58F1F0-F4A4-4988-A5ED-5B8923BD0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710D636-97DF-4D78-A865-A9B4BC4D6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19A8DE7-070F-431A-AA9D-607565337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1416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1E015D0-FCB0-469E-8A87-8EC184A77B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38E4668-79A7-4AEA-979C-7E138A5B17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B8F19C6-F02C-484F-B3E5-958CBB44C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58465C3-8907-4E33-97B0-C6DD67E02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FA28014-46B6-41F6-91AE-0584FAEF6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2309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7C531AC-CC9C-46DF-AFAF-1CFB88029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D3084FD-4BF3-42FB-975A-1AB55BC88D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78E4DE6-80C8-42A8-BE4A-BDF67B4E7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127A354-E152-40EC-AA1B-F5784324D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C1D03A1-8FF4-446C-AFB8-3DC7FB7DD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459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E8B22DF-C779-4309-AA23-3A1ABA5E5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D3ABBBF-CEAF-4E2F-A0F7-C644895226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76B4A9-6732-4475-9952-31EC2B51C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6C20658-F69C-404A-919B-2B76E5E95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7F240F2-B641-453A-BCCB-FBF5835C1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43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5BA0506-97A0-4784-9602-42FF72BF6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8FF402D-1E3F-4D76-BB84-39BE05A9D7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1B3F53B-32A1-45F5-86EB-7F83CF2EB0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FC3AA59-6492-455E-A81C-1BED2D2D9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027DC4F-A7B4-4750-9C50-AE882D956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3316ED8-2BFA-40C3-B01F-64D821FDB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1089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05DEC55-C352-49F5-B6F4-EFB0CB786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B1BF084-B653-4C54-8E1C-839644FE54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91637FD-47CE-49B2-8FB2-8F1DF28E94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D4381D2C-BD95-4A4E-820F-B8EB606A0A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4CD28818-BBFB-4AFF-81BA-6BBC63D3BF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81E5FF0C-22C2-4845-B48A-B06436DDA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C24E263E-9A06-44CA-9464-EBE083619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5B6F0DFE-1189-47EF-AFDD-E275548F9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7895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373A585-7DB7-4439-81A5-5525B4410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D41E171B-8D4D-4986-A8C5-6C5D5A7EC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938F544-4CCC-4261-AED3-1CD15F251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E8F825F-16BA-47F6-B210-135333B04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8711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F0C72DE8-0E73-4B83-ADB2-5A8C2DFEB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BEF8BB26-E271-40E8-BC38-DD11ABE82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4CB395B-3C81-49BA-B39E-6D088E1E9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0658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35073E7-65B0-4AF5-9BFF-319B1A02C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7BE2263-E03A-46C7-A12B-459A6510EC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CD46184-F0BA-4513-8111-33A7664EA5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414C9C1-34BE-4683-9847-70A6F684F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9EE594A-86B0-456E-8988-FAF1BB934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3D83A11-3438-44BF-BCF3-BFCD6C7B9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8289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87BE60E-134A-4A48-8285-974E8ACB4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8ED997D4-D6D9-46EB-BA5E-8F5B94C6DD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9E6C5C0-A8D1-4BAF-849E-B205AE4BC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AA85277-2C2D-4DC9-83E1-A639EF6BE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A4934CD-2B02-40FA-A540-0245531DF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0E749AD-E0FA-44CB-8B8E-A2D66D6D7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2412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F9EB794-2805-44B6-B562-C27290CF6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8B69625-1029-4DDF-BE86-570715940D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3295BC7-902C-4F45-9EED-FB48C56B06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3F1F16B-A66C-4A88-A4A3-2F444053B8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38B3DB6-9798-412E-97DB-3F23E8EBFE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0504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8EB0EE8-EE2D-4613-BBE4-6ECE164730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Yapı Statiği </a:t>
            </a:r>
            <a:endParaRPr lang="en-GB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751AAD8-CBC4-4E86-A63D-FDC9463F00C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13. hafta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1041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İçerik Yer Tutucusu 47">
            <a:extLst>
              <a:ext uri="{FF2B5EF4-FFF2-40B4-BE49-F238E27FC236}">
                <a16:creationId xmlns:a16="http://schemas.microsoft.com/office/drawing/2014/main" id="{4005D628-AE8E-4811-BB32-06A5E1621E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9741" y="1825625"/>
            <a:ext cx="7892517" cy="4351338"/>
          </a:xfrm>
          <a:prstGeom prst="rect">
            <a:avLst/>
          </a:prstGeom>
        </p:spPr>
      </p:pic>
      <p:sp>
        <p:nvSpPr>
          <p:cNvPr id="49" name="Dikdörtgen 48">
            <a:extLst>
              <a:ext uri="{FF2B5EF4-FFF2-40B4-BE49-F238E27FC236}">
                <a16:creationId xmlns:a16="http://schemas.microsoft.com/office/drawing/2014/main" id="{D9DD2BD0-360F-4040-989C-6A774BE498E5}"/>
              </a:ext>
            </a:extLst>
          </p:cNvPr>
          <p:cNvSpPr/>
          <p:nvPr/>
        </p:nvSpPr>
        <p:spPr>
          <a:xfrm>
            <a:off x="2674880" y="1231994"/>
            <a:ext cx="5787162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700" b="0" i="0" u="none" strike="noStrike" baseline="0" dirty="0">
                <a:latin typeface="Arial" panose="020B0604020202020204" pitchFamily="34" charset="0"/>
              </a:rPr>
              <a:t>Moment </a:t>
            </a:r>
            <a:r>
              <a:rPr lang="it-IT" sz="1900" b="0" i="0" u="none" strike="noStrike" baseline="0" dirty="0">
                <a:latin typeface="Arial" panose="020B0604020202020204" pitchFamily="34" charset="0"/>
              </a:rPr>
              <a:t>doirtmo </a:t>
            </a:r>
            <a:r>
              <a:rPr lang="it-IT" dirty="0">
                <a:latin typeface="Arial" panose="020B0604020202020204" pitchFamily="34" charset="0"/>
              </a:rPr>
              <a:t>yontemi </a:t>
            </a:r>
            <a:r>
              <a:rPr lang="it-IT" sz="1700" b="0" i="0" u="none" strike="noStrike" baseline="0" dirty="0">
                <a:latin typeface="Arial" panose="020B0604020202020204" pitchFamily="34" charset="0"/>
              </a:rPr>
              <a:t>ife </a:t>
            </a:r>
            <a:r>
              <a:rPr lang="it-IT" sz="1600" b="0" i="0" u="none" strike="noStrike" baseline="0" dirty="0">
                <a:latin typeface="Arial" panose="020B0604020202020204" pitchFamily="34" charset="0"/>
              </a:rPr>
              <a:t>konsolfu </a:t>
            </a:r>
            <a:r>
              <a:rPr lang="it-IT" dirty="0">
                <a:latin typeface="Arial" panose="020B0604020202020204" pitchFamily="34" charset="0"/>
              </a:rPr>
              <a:t>sistemlerin </a:t>
            </a:r>
            <a:r>
              <a:rPr lang="tr-TR" sz="1600" b="0" i="0" u="none" strike="noStrike" baseline="0" dirty="0">
                <a:latin typeface="Arial" panose="020B0604020202020204" pitchFamily="34" charset="0"/>
              </a:rPr>
              <a:t>çözümü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5229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905AAEA-9842-4E80-8117-AA17EC163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3" name="İçerik Yer Tutucusu 52">
            <a:extLst>
              <a:ext uri="{FF2B5EF4-FFF2-40B4-BE49-F238E27FC236}">
                <a16:creationId xmlns:a16="http://schemas.microsoft.com/office/drawing/2014/main" id="{F95788A4-EBEE-4D3D-A9AE-DD55A0CD83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79037" y="1825625"/>
            <a:ext cx="763392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989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İçerik Yer Tutucusu 57">
            <a:extLst>
              <a:ext uri="{FF2B5EF4-FFF2-40B4-BE49-F238E27FC236}">
                <a16:creationId xmlns:a16="http://schemas.microsoft.com/office/drawing/2014/main" id="{9DC807CB-FD87-4A61-9EF6-787FBE8A78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49106" y="1825625"/>
            <a:ext cx="629378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669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825F0C-065B-4BE5-8772-5C951E80B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0" name="İçerik Yer Tutucusu 29">
            <a:extLst>
              <a:ext uri="{FF2B5EF4-FFF2-40B4-BE49-F238E27FC236}">
                <a16:creationId xmlns:a16="http://schemas.microsoft.com/office/drawing/2014/main" id="{9FE62802-599A-4C24-BE99-166C204E95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674617"/>
            <a:ext cx="10515600" cy="2653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890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İçerik Yer Tutucusu 55">
            <a:extLst>
              <a:ext uri="{FF2B5EF4-FFF2-40B4-BE49-F238E27FC236}">
                <a16:creationId xmlns:a16="http://schemas.microsoft.com/office/drawing/2014/main" id="{C4A259D1-3BA7-43F3-A80D-6D731372EE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6090" y="1825625"/>
            <a:ext cx="961982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8236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777B111-6B76-4C0E-B7D1-A0A649FF0D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473BC3C6-6338-47D1-8E4A-82383885BD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30874" y="1825625"/>
            <a:ext cx="973025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640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91D553E-5420-4569-BDEC-02A75F107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5247887A-A532-483C-91D1-98255B7E32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66020" y="1825625"/>
            <a:ext cx="825996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0313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12</Words>
  <Application>Microsoft Office PowerPoint</Application>
  <PresentationFormat>Geniş ekran</PresentationFormat>
  <Paragraphs>3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Yapı Statiği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Yapı Statiği</dc:title>
  <dc:creator>eylem polat</dc:creator>
  <cp:lastModifiedBy>eylem polat</cp:lastModifiedBy>
  <cp:revision>18</cp:revision>
  <dcterms:created xsi:type="dcterms:W3CDTF">2023-01-03T16:36:10Z</dcterms:created>
  <dcterms:modified xsi:type="dcterms:W3CDTF">2023-01-03T17:22:23Z</dcterms:modified>
</cp:coreProperties>
</file>