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10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83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44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1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25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189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8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67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81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21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84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2017-B4E5-4201-9ED3-76EB44B9ABB4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E9456-AEF4-402B-AE92-C5329B8B734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11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Hayvancılık İşletmelerinde Yönetim Prensipleri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Sığır Eti Endüstrisi Örneği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91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Üretim ve Yönetim Prensipleri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Sığır eti endüstrisinin, uzun süreli kârlılık, yüksek düzeyde tercih edilen ve lezzetli ürünün uygun maliyetli üretiminde üç temel nokta vardır:</a:t>
            </a:r>
          </a:p>
          <a:p>
            <a:r>
              <a:rPr lang="tr-TR" dirty="0" smtClean="0"/>
              <a:t>1- Talep gören ürünler</a:t>
            </a:r>
          </a:p>
          <a:p>
            <a:r>
              <a:rPr lang="tr-TR" dirty="0" smtClean="0"/>
              <a:t>2- Etkili üretim (biyolojik ve ekonomik)</a:t>
            </a:r>
          </a:p>
          <a:p>
            <a:r>
              <a:rPr lang="tr-TR" dirty="0" smtClean="0"/>
              <a:t>3- Kârlılık</a:t>
            </a:r>
          </a:p>
          <a:p>
            <a:pPr algn="just"/>
            <a:r>
              <a:rPr lang="tr-TR" dirty="0" smtClean="0"/>
              <a:t>Sığır eti endüstrisinin üretim ve yönetim uygulamaları bu temel noktalara odaklanmalıdır.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3810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Yönetim Prensipleri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Etkili yönetim, başarıya ulaşmak için, karar alma sürecini kapsar.</a:t>
            </a:r>
          </a:p>
          <a:p>
            <a:pPr algn="just"/>
            <a:r>
              <a:rPr lang="tr-TR" dirty="0" smtClean="0"/>
              <a:t>Başarı prensipleri üzerine kurulmuş, önceden kararlaştırılmış ve değerli amaçların sürekli farkında olmaktır.</a:t>
            </a:r>
          </a:p>
          <a:p>
            <a:pPr algn="just"/>
            <a:r>
              <a:rPr lang="tr-TR" dirty="0" smtClean="0"/>
              <a:t>Amaçlar öncelikli olarak kârlılık üzerine kurulmasa bile üreticiler finansal harcamaların ve bunların geri dönüşümlerinin farkında olmalıdırlar.</a:t>
            </a:r>
          </a:p>
          <a:p>
            <a:pPr algn="just"/>
            <a:r>
              <a:rPr lang="tr-TR" dirty="0" smtClean="0"/>
              <a:t>Basitçe anlatmak gerekirse kâr yada zarar = gelirler-giderler.</a:t>
            </a:r>
          </a:p>
          <a:p>
            <a:pPr algn="just"/>
            <a:r>
              <a:rPr lang="tr-TR" dirty="0" smtClean="0"/>
              <a:t>Kârlılık esasına dayalı yönetimsel kararlar, gelirleri arttırıp giderleri azaltmaya yöneliktir.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2059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Besi İşletmelerinde Yönetim </a:t>
            </a:r>
            <a:r>
              <a:rPr lang="tr-TR" dirty="0"/>
              <a:t>Prensipleri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Sığır eti üretim işletmelerinin etkili yönetimi mevcut kaynaklardan net kârı sürekli olarak arttırırken, bu kaynakları korumak ve geliştirmek anlamına gelir.</a:t>
            </a:r>
          </a:p>
          <a:p>
            <a:pPr algn="just"/>
            <a:r>
              <a:rPr lang="tr-TR" dirty="0" smtClean="0"/>
              <a:t>Temel kaynaklar, arazi, iş gücü ve sermayenin yanında, yenilenebilir biyolojik bitki kaynakları ve sığırlardır.</a:t>
            </a:r>
          </a:p>
          <a:p>
            <a:pPr algn="just"/>
            <a:r>
              <a:rPr lang="tr-TR" dirty="0" smtClean="0"/>
              <a:t>Etkili yönetim, birçok alternatiflerin dikkatli incelenmesine dayalı, dönemsel kararları içerir.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051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Yönetici-Müdür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sığır işletmecisinin yöneticisi birkaç işçinin dahil olduğu bir işletmenin sahibi olabilir, ya da içerisinde çok sayıda çalışanın bulunduğu karmaşık bir organizasyona ait, sorumlu bir kişi olabilir.</a:t>
            </a:r>
          </a:p>
          <a:p>
            <a:r>
              <a:rPr lang="tr-TR" dirty="0" smtClean="0"/>
              <a:t>Etkili bir yönetici, bir kişinin yönettiği ya da birçok kişi tarafından yönetilen bir işletme olsun şu maddeler ihtiyacı vardır;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89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Etkili Yöneticinin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Yazılı yönetim planının bir parçası olarak kısa-orta ve uzun süreli planları kararlaştırır ve uygular.</a:t>
            </a:r>
          </a:p>
          <a:p>
            <a:r>
              <a:rPr lang="tr-TR" dirty="0" smtClean="0"/>
              <a:t>Öncelikleri belirler ve kaynakları buna göre ayırır.</a:t>
            </a:r>
          </a:p>
          <a:p>
            <a:r>
              <a:rPr lang="tr-TR" dirty="0" smtClean="0"/>
              <a:t>Nelerin yapılması gerektiğini ve ne zaman yapılması gerektiğini belirler.</a:t>
            </a:r>
          </a:p>
          <a:p>
            <a:r>
              <a:rPr lang="tr-TR" dirty="0" smtClean="0"/>
              <a:t>Yönetimsel ve besi sektörü ile ilgili güncel bilgileri takip eder.</a:t>
            </a:r>
          </a:p>
          <a:p>
            <a:r>
              <a:rPr lang="tr-TR" dirty="0" smtClean="0"/>
              <a:t>Zamanı nasıl etkili kullanacağını bilir.</a:t>
            </a:r>
          </a:p>
          <a:p>
            <a:r>
              <a:rPr lang="tr-TR" dirty="0" smtClean="0"/>
              <a:t>Kişisel motivasyonu güçlüdür.</a:t>
            </a:r>
          </a:p>
        </p:txBody>
      </p:sp>
    </p:spTree>
    <p:extLst>
      <p:ext uri="{BB962C8B-B14F-4D97-AF65-F5344CB8AC3E}">
        <p14:creationId xmlns:p14="http://schemas.microsoft.com/office/powerpoint/2010/main" val="400770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Etkili Yöneticinin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Çevresindeki insanların örnek alabileceği bir kişi olmaya çalışır.</a:t>
            </a:r>
          </a:p>
          <a:p>
            <a:r>
              <a:rPr lang="tr-TR" sz="2400" dirty="0"/>
              <a:t>Tüm çalışmalarla etkili bir şekilde iletişime geçer ve takım çalışması modelini teşvik eder.</a:t>
            </a:r>
          </a:p>
          <a:p>
            <a:r>
              <a:rPr lang="tr-TR" sz="2400" dirty="0"/>
              <a:t>Kendisinin ve çalışanlarının fiziksel, duygusal ve ekonomik ihtiyaçlarını göz önünde bulundurur.</a:t>
            </a:r>
          </a:p>
          <a:p>
            <a:r>
              <a:rPr lang="tr-TR" sz="2400" dirty="0"/>
              <a:t>Çalışanları, tam kapasite ile çalışmaya motive eder.</a:t>
            </a:r>
          </a:p>
          <a:p>
            <a:r>
              <a:rPr lang="tr-TR" sz="2400" dirty="0"/>
              <a:t>Dürüst işletme prensipleri uygular.</a:t>
            </a:r>
          </a:p>
          <a:p>
            <a:r>
              <a:rPr lang="tr-TR" sz="2400" dirty="0"/>
              <a:t>Kârı etkileyecek yüksek düzeydeki riskleri azaltır ya da ortadan kaldırır.</a:t>
            </a:r>
          </a:p>
          <a:p>
            <a:r>
              <a:rPr lang="tr-TR" sz="2400" dirty="0"/>
              <a:t>Kararlar üzerine, zamanında ve doğru geri dönüşümler yapılabilecek, yönetimsel bilgi sistemi temin eder.</a:t>
            </a:r>
          </a:p>
          <a:p>
            <a:r>
              <a:rPr lang="tr-TR" sz="2400" dirty="0"/>
              <a:t>Kâr odaklı olur.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149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Geniş ekran</PresentationFormat>
  <Paragraphs>37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Hayvancılık İşletmelerinde Yönetim Prensipleri</vt:lpstr>
      <vt:lpstr>Üretim ve Yönetim Prensipleri</vt:lpstr>
      <vt:lpstr>Yönetim Prensipleri</vt:lpstr>
      <vt:lpstr>Besi İşletmelerinde Yönetim Prensipleri</vt:lpstr>
      <vt:lpstr>Yönetici-Müdür</vt:lpstr>
      <vt:lpstr>Etkili Yöneticinin Özellikleri</vt:lpstr>
      <vt:lpstr>Etkili Yöneticinin Özellikleri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Hayvancılık İşletmelerinde Yönetim Prensipleri</dc:title>
  <dc:creator>Arzu Gökdai</dc:creator>
  <cp:lastModifiedBy>Arzu Gökdai</cp:lastModifiedBy>
  <cp:revision>1</cp:revision>
  <dcterms:created xsi:type="dcterms:W3CDTF">2017-11-03T11:08:43Z</dcterms:created>
  <dcterms:modified xsi:type="dcterms:W3CDTF">2017-11-03T11:08:53Z</dcterms:modified>
</cp:coreProperties>
</file>