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6" d="100"/>
          <a:sy n="86" d="100"/>
        </p:scale>
        <p:origin x="70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8291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4055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5006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1813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8380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49890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8418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5811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8902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7322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0834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1B10A8-47EE-489E-BB97-2A92CC84B618}" type="datetimeFigureOut">
              <a:rPr lang="tr-TR" smtClean="0"/>
              <a:t>8.05.2019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E5CA8E-03E7-4FB5-B7AA-3C4F372CE46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8193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Sovyet Devrimi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1917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Devrim öncesi Rusya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Çarlık Rejimi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1905 ayaklanması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12670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Sovyet Devrimi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1917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Devrimin iktisadi ve siyasi nedenleri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Aktörleri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Taraflar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50852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Sovyet Devrimi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1917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Devrim sonrası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Yeni yapılanma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Çatışma ve mücadeleler</a:t>
            </a: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90384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Sovyet Devrimi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b="1" dirty="0" smtClean="0"/>
              <a:t>1917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Devrimin u</a:t>
            </a:r>
            <a:r>
              <a:rPr lang="tr-TR" dirty="0" smtClean="0"/>
              <a:t>luslararası etkileri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1920’ler Dünya, Avrupa ve Sovyetler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94966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7493" y="0"/>
            <a:ext cx="10515600" cy="691376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>
                <a:solidFill>
                  <a:srgbClr val="FF0000"/>
                </a:solidFill>
              </a:rPr>
              <a:t>Sovyet Devrimi</a:t>
            </a:r>
            <a:endParaRPr lang="tr-TR" b="1" dirty="0">
              <a:solidFill>
                <a:srgbClr val="FF0000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7268" y="691376"/>
            <a:ext cx="11508059" cy="5898995"/>
          </a:xfrm>
        </p:spPr>
        <p:txBody>
          <a:bodyPr>
            <a:normAutofit/>
          </a:bodyPr>
          <a:lstStyle/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20. Yüzyıl boyunca Sovyet etkisi</a:t>
            </a:r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r>
              <a:rPr lang="tr-TR" dirty="0" smtClean="0"/>
              <a:t>Günümüze bıraktıkları</a:t>
            </a: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dirty="0" smtClean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  <a:p>
            <a:pPr marL="0" indent="0">
              <a:lnSpc>
                <a:spcPct val="114000"/>
              </a:lnSpc>
              <a:spcBef>
                <a:spcPts val="0"/>
              </a:spcBef>
              <a:buNone/>
            </a:pP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2809853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52</Words>
  <Application>Microsoft Office PowerPoint</Application>
  <PresentationFormat>Geniş ekran</PresentationFormat>
  <Paragraphs>68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Teması</vt:lpstr>
      <vt:lpstr>Sovyet Devrimi</vt:lpstr>
      <vt:lpstr>Sovyet Devrimi</vt:lpstr>
      <vt:lpstr>Sovyet Devrimi</vt:lpstr>
      <vt:lpstr>Sovyet Devrimi</vt:lpstr>
      <vt:lpstr>Sovyet Devrimi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Sovyet Devrimi</dc:title>
  <dc:creator>Windows Kullanıcısı</dc:creator>
  <cp:lastModifiedBy>Windows Kullanıcısı</cp:lastModifiedBy>
  <cp:revision>3</cp:revision>
  <dcterms:created xsi:type="dcterms:W3CDTF">2019-05-08T19:33:13Z</dcterms:created>
  <dcterms:modified xsi:type="dcterms:W3CDTF">2019-05-08T19:36:29Z</dcterms:modified>
</cp:coreProperties>
</file>