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10A8-47EE-489E-BB97-2A92CC84B61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CA8E-03E7-4FB5-B7AA-3C4F372CE4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10A8-47EE-489E-BB97-2A92CC84B61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CA8E-03E7-4FB5-B7AA-3C4F372CE4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0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10A8-47EE-489E-BB97-2A92CC84B61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CA8E-03E7-4FB5-B7AA-3C4F372CE4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00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10A8-47EE-489E-BB97-2A92CC84B61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CA8E-03E7-4FB5-B7AA-3C4F372CE4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181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10A8-47EE-489E-BB97-2A92CC84B61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CA8E-03E7-4FB5-B7AA-3C4F372CE4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38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10A8-47EE-489E-BB97-2A92CC84B61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CA8E-03E7-4FB5-B7AA-3C4F372CE4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98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10A8-47EE-489E-BB97-2A92CC84B61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CA8E-03E7-4FB5-B7AA-3C4F372CE4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84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10A8-47EE-489E-BB97-2A92CC84B61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CA8E-03E7-4FB5-B7AA-3C4F372CE4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58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10A8-47EE-489E-BB97-2A92CC84B61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CA8E-03E7-4FB5-B7AA-3C4F372CE4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90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10A8-47EE-489E-BB97-2A92CC84B61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CA8E-03E7-4FB5-B7AA-3C4F372CE4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32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10A8-47EE-489E-BB97-2A92CC84B61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CA8E-03E7-4FB5-B7AA-3C4F372CE4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83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B10A8-47EE-489E-BB97-2A92CC84B61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5CA8E-03E7-4FB5-B7AA-3C4F372CE4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819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Sovyet Devrimi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1917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Devrim öncesi Rusya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Çarlık Rejimi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1905 ayaklanması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26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Sovyet Devrimi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1917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Devrimin iktisadi ve siyasi nedenleri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Aktörleri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Taraflar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5085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Sovyet Devrimi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1917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Devrim sonrası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Yeni yapılanma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Çatışma ve mücadeleler</a:t>
            </a: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038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Sovyet Devrimi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1917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Devrimin u</a:t>
            </a:r>
            <a:r>
              <a:rPr lang="tr-TR" dirty="0" smtClean="0"/>
              <a:t>luslararası etkileri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1920’ler Dünya, Avrupa ve Sovyetler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496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Sovyet Devrimi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20. Yüzyıl boyunca Sovyet etkisi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Günümüze bıraktıkları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0985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Application>Microsoft Office PowerPoint</Application>
  <PresentationFormat>Geniş ekran</PresentationFormat>
  <Paragraphs>68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Sovyet Devrimi</vt:lpstr>
      <vt:lpstr>Sovyet Devrimi</vt:lpstr>
      <vt:lpstr>Sovyet Devrimi</vt:lpstr>
      <vt:lpstr>Sovyet Devrimi</vt:lpstr>
      <vt:lpstr>Sovyet Devrimi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Sovyet Devrimi</dc:title>
  <dc:creator>Windows Kullanıcısı</dc:creator>
  <cp:lastModifiedBy>Windows Kullanıcısı</cp:lastModifiedBy>
  <cp:revision>3</cp:revision>
  <dcterms:created xsi:type="dcterms:W3CDTF">2019-05-08T19:33:13Z</dcterms:created>
  <dcterms:modified xsi:type="dcterms:W3CDTF">2019-05-08T19:36:29Z</dcterms:modified>
</cp:coreProperties>
</file>