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handoutMasterIdLst>
    <p:handoutMasterId r:id="rId31"/>
  </p:handoutMasterIdLst>
  <p:sldIdLst>
    <p:sldId id="293" r:id="rId2"/>
    <p:sldId id="260" r:id="rId3"/>
    <p:sldId id="261" r:id="rId4"/>
    <p:sldId id="262" r:id="rId5"/>
    <p:sldId id="263" r:id="rId6"/>
    <p:sldId id="273" r:id="rId7"/>
    <p:sldId id="278" r:id="rId8"/>
    <p:sldId id="265" r:id="rId9"/>
    <p:sldId id="280" r:id="rId10"/>
    <p:sldId id="268" r:id="rId11"/>
    <p:sldId id="274" r:id="rId12"/>
    <p:sldId id="272" r:id="rId13"/>
    <p:sldId id="275" r:id="rId14"/>
    <p:sldId id="279" r:id="rId15"/>
    <p:sldId id="281" r:id="rId16"/>
    <p:sldId id="282" r:id="rId17"/>
    <p:sldId id="285" r:id="rId18"/>
    <p:sldId id="286" r:id="rId19"/>
    <p:sldId id="287" r:id="rId20"/>
    <p:sldId id="288" r:id="rId21"/>
    <p:sldId id="289" r:id="rId22"/>
    <p:sldId id="290" r:id="rId23"/>
    <p:sldId id="294" r:id="rId24"/>
    <p:sldId id="295" r:id="rId25"/>
    <p:sldId id="291" r:id="rId26"/>
    <p:sldId id="296" r:id="rId27"/>
    <p:sldId id="297" r:id="rId28"/>
    <p:sldId id="292" r:id="rId2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46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F63D21-51FD-4EBC-B73D-61524F389D72}" type="datetimeFigureOut">
              <a:rPr lang="tr-TR" smtClean="0"/>
              <a:t>31.03.2015</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34F11E9-F50E-4772-A0F6-865301D6B0C4}" type="slidenum">
              <a:rPr lang="tr-TR" smtClean="0"/>
              <a:t>‹#›</a:t>
            </a:fld>
            <a:endParaRPr lang="tr-TR"/>
          </a:p>
        </p:txBody>
      </p:sp>
    </p:spTree>
    <p:extLst>
      <p:ext uri="{BB962C8B-B14F-4D97-AF65-F5344CB8AC3E}">
        <p14:creationId xmlns:p14="http://schemas.microsoft.com/office/powerpoint/2010/main" val="187972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E0CBC4-3C40-4D52-A0C1-73C8F49B0D16}" type="datetimeFigureOut">
              <a:rPr lang="tr-TR" smtClean="0"/>
              <a:pPr/>
              <a:t>31.03.2015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4709C1-7E6B-4497-A15B-6E8BF219341A}" type="slidenum">
              <a:rPr lang="tr-TR" smtClean="0"/>
              <a:pPr/>
              <a:t>‹#›</a:t>
            </a:fld>
            <a:endParaRPr lang="tr-TR"/>
          </a:p>
        </p:txBody>
      </p:sp>
    </p:spTree>
    <p:extLst>
      <p:ext uri="{BB962C8B-B14F-4D97-AF65-F5344CB8AC3E}">
        <p14:creationId xmlns:p14="http://schemas.microsoft.com/office/powerpoint/2010/main" val="1552968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B6A1F637-BA98-408F-B9D9-A3F7B73E6C9A}" type="datetime1">
              <a:rPr lang="tr-TR" smtClean="0"/>
              <a:t>31.03.2015</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44A306EE-3440-42BE-8AA4-92DFB4D58F4E}" type="datetime1">
              <a:rPr lang="tr-TR" smtClean="0"/>
              <a:t>31.03.2015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A2E9096-C34E-4AFC-95E0-3EF6B8EF6EE9}" type="datetime1">
              <a:rPr lang="tr-TR" smtClean="0"/>
              <a:t>31.03.2015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DDE6935-A94D-440D-B969-AFD164C8354D}" type="datetime1">
              <a:rPr lang="tr-TR" smtClean="0"/>
              <a:t>31.03.2015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BB40C17D-81C9-4438-ACE2-195D759A66D4}" type="datetime1">
              <a:rPr lang="tr-TR" smtClean="0"/>
              <a:t>31.03.2015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35BF6725-F416-42C0-AE56-A86FF1C386CA}" type="datetime1">
              <a:rPr lang="tr-TR" smtClean="0"/>
              <a:t>31.03.2015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C8548E9C-ADCC-449B-8BA9-3A2E705F9BC9}" type="datetime1">
              <a:rPr lang="tr-TR" smtClean="0"/>
              <a:t>31.03.2015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197A9FF0-08E8-465D-B306-2BFB0F64AE75}" type="datetime1">
              <a:rPr lang="tr-TR" smtClean="0"/>
              <a:t>31.03.2015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6B67C109-7AA7-4629-BEF0-B1D6DA7EF446}" type="datetime1">
              <a:rPr lang="tr-TR" smtClean="0"/>
              <a:t>31.03.2015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5F5D4F8B-B7F3-42F5-A198-7DF5D8E94F75}" type="datetime1">
              <a:rPr lang="tr-TR" smtClean="0"/>
              <a:t>31.03.2015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7EA11220-3847-4C6F-989D-205DA65FB43B}" type="datetime1">
              <a:rPr lang="tr-TR" smtClean="0"/>
              <a:t>31.03.2015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B1DEFA8C-F947-479F-BE07-76B6B3F80BF1}"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CB89575-7DB9-4B21-A46D-587A258FF355}" type="datetime1">
              <a:rPr lang="tr-TR" smtClean="0"/>
              <a:t>31.03.2015</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DEFA8C-F947-479F-BE07-76B6B3F80BF1}"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sz="6000" dirty="0">
                <a:solidFill>
                  <a:schemeClr val="tx1"/>
                </a:solidFill>
                <a:latin typeface="Arial" pitchFamily="34" charset="0"/>
                <a:cs typeface="Arial" pitchFamily="34" charset="0"/>
              </a:rPr>
              <a:t>HİDROLOJİ</a:t>
            </a:r>
            <a:endParaRPr lang="tr-TR" dirty="0"/>
          </a:p>
        </p:txBody>
      </p:sp>
      <p:sp>
        <p:nvSpPr>
          <p:cNvPr id="3" name="Alt Başlık 2"/>
          <p:cNvSpPr>
            <a:spLocks noGrp="1"/>
          </p:cNvSpPr>
          <p:nvPr>
            <p:ph type="subTitle" idx="1"/>
          </p:nvPr>
        </p:nvSpPr>
        <p:spPr/>
        <p:txBody>
          <a:bodyPr/>
          <a:lstStyle/>
          <a:p>
            <a:endParaRPr lang="tr-TR" dirty="0" smtClean="0"/>
          </a:p>
          <a:p>
            <a:endParaRPr lang="tr-TR" dirty="0"/>
          </a:p>
          <a:p>
            <a:r>
              <a:rPr lang="tr-TR" dirty="0" smtClean="0"/>
              <a:t>Prof. Dr. Halit APAYDIN</a:t>
            </a:r>
            <a:endParaRPr lang="tr-TR" dirty="0"/>
          </a:p>
        </p:txBody>
      </p:sp>
      <p:sp>
        <p:nvSpPr>
          <p:cNvPr id="4" name="Slayt Numarası Yer Tutucusu 3"/>
          <p:cNvSpPr>
            <a:spLocks noGrp="1"/>
          </p:cNvSpPr>
          <p:nvPr>
            <p:ph type="sldNum" sz="quarter" idx="12"/>
          </p:nvPr>
        </p:nvSpPr>
        <p:spPr/>
        <p:txBody>
          <a:bodyPr/>
          <a:lstStyle/>
          <a:p>
            <a:fld id="{B1DEFA8C-F947-479F-BE07-76B6B3F80BF1}" type="slidenum">
              <a:rPr lang="tr-TR" smtClean="0"/>
              <a:pPr/>
              <a:t>1</a:t>
            </a:fld>
            <a:endParaRPr lang="tr-TR"/>
          </a:p>
        </p:txBody>
      </p:sp>
    </p:spTree>
    <p:extLst>
      <p:ext uri="{BB962C8B-B14F-4D97-AF65-F5344CB8AC3E}">
        <p14:creationId xmlns:p14="http://schemas.microsoft.com/office/powerpoint/2010/main" val="3509174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2" cstate="print"/>
          <a:srcRect/>
          <a:stretch>
            <a:fillRect/>
          </a:stretch>
        </p:blipFill>
        <p:spPr bwMode="auto">
          <a:xfrm>
            <a:off x="323528" y="836712"/>
            <a:ext cx="8722570" cy="5400600"/>
          </a:xfrm>
          <a:prstGeom prst="rect">
            <a:avLst/>
          </a:prstGeom>
          <a:noFill/>
          <a:ln w="9525">
            <a:noFill/>
            <a:miter lim="800000"/>
            <a:headEnd/>
            <a:tailEnd/>
          </a:ln>
        </p:spPr>
      </p:pic>
      <p:sp>
        <p:nvSpPr>
          <p:cNvPr id="2" name="Slayt Numarası Yer Tutucusu 1"/>
          <p:cNvSpPr>
            <a:spLocks noGrp="1"/>
          </p:cNvSpPr>
          <p:nvPr>
            <p:ph type="sldNum" sz="quarter" idx="12"/>
          </p:nvPr>
        </p:nvSpPr>
        <p:spPr/>
        <p:txBody>
          <a:bodyPr/>
          <a:lstStyle/>
          <a:p>
            <a:fld id="{B1DEFA8C-F947-479F-BE07-76B6B3F80BF1}" type="slidenum">
              <a:rPr lang="tr-TR" smtClean="0"/>
              <a:pPr/>
              <a:t>10</a:t>
            </a:fld>
            <a:endParaRPr lang="tr-T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 y="1149350"/>
            <a:ext cx="9105900" cy="4559300"/>
          </a:xfrm>
          <a:prstGeom prst="rect">
            <a:avLst/>
          </a:prstGeom>
        </p:spPr>
      </p:pic>
      <p:sp>
        <p:nvSpPr>
          <p:cNvPr id="3" name="Slayt Numarası Yer Tutucusu 2"/>
          <p:cNvSpPr>
            <a:spLocks noGrp="1"/>
          </p:cNvSpPr>
          <p:nvPr>
            <p:ph type="sldNum" sz="quarter" idx="12"/>
          </p:nvPr>
        </p:nvSpPr>
        <p:spPr/>
        <p:txBody>
          <a:bodyPr/>
          <a:lstStyle/>
          <a:p>
            <a:fld id="{B1DEFA8C-F947-479F-BE07-76B6B3F80BF1}" type="slidenum">
              <a:rPr lang="tr-TR" smtClean="0"/>
              <a:pPr/>
              <a:t>11</a:t>
            </a:fld>
            <a:endParaRPr lang="tr-T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Belgelerim\Resimlerim\hidroloji\0.gif"/>
          <p:cNvPicPr>
            <a:picLocks noChangeAspect="1" noChangeArrowheads="1"/>
          </p:cNvPicPr>
          <p:nvPr/>
        </p:nvPicPr>
        <p:blipFill>
          <a:blip r:embed="rId2" cstate="print"/>
          <a:srcRect/>
          <a:stretch>
            <a:fillRect/>
          </a:stretch>
        </p:blipFill>
        <p:spPr bwMode="auto">
          <a:xfrm>
            <a:off x="179512" y="1124744"/>
            <a:ext cx="8784976" cy="4752528"/>
          </a:xfrm>
          <a:prstGeom prst="rect">
            <a:avLst/>
          </a:prstGeom>
          <a:noFill/>
        </p:spPr>
      </p:pic>
      <p:sp>
        <p:nvSpPr>
          <p:cNvPr id="2" name="Slayt Numarası Yer Tutucusu 1"/>
          <p:cNvSpPr>
            <a:spLocks noGrp="1"/>
          </p:cNvSpPr>
          <p:nvPr>
            <p:ph type="sldNum" sz="quarter" idx="12"/>
          </p:nvPr>
        </p:nvSpPr>
        <p:spPr/>
        <p:txBody>
          <a:bodyPr/>
          <a:lstStyle/>
          <a:p>
            <a:fld id="{B1DEFA8C-F947-479F-BE07-76B6B3F80BF1}" type="slidenum">
              <a:rPr lang="tr-TR" smtClean="0"/>
              <a:pPr/>
              <a:t>12</a:t>
            </a:fld>
            <a:endParaRPr lang="tr-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o"/>
          <p:cNvGraphicFramePr>
            <a:graphicFrameLocks noGrp="1"/>
          </p:cNvGraphicFramePr>
          <p:nvPr>
            <p:extLst>
              <p:ext uri="{D42A27DB-BD31-4B8C-83A1-F6EECF244321}">
                <p14:modId xmlns:p14="http://schemas.microsoft.com/office/powerpoint/2010/main" val="230660804"/>
              </p:ext>
            </p:extLst>
          </p:nvPr>
        </p:nvGraphicFramePr>
        <p:xfrm>
          <a:off x="683568" y="764703"/>
          <a:ext cx="7992887" cy="4974694"/>
        </p:xfrm>
        <a:graphic>
          <a:graphicData uri="http://schemas.openxmlformats.org/drawingml/2006/table">
            <a:tbl>
              <a:tblPr/>
              <a:tblGrid>
                <a:gridCol w="1800200"/>
                <a:gridCol w="936104"/>
                <a:gridCol w="1008112"/>
                <a:gridCol w="2016224"/>
                <a:gridCol w="1080120"/>
                <a:gridCol w="1008112"/>
                <a:gridCol w="144015"/>
              </a:tblGrid>
              <a:tr h="499209">
                <a:tc>
                  <a:txBody>
                    <a:bodyPr/>
                    <a:lstStyle/>
                    <a:p>
                      <a:pPr>
                        <a:lnSpc>
                          <a:spcPct val="115000"/>
                        </a:lnSpc>
                        <a:spcAft>
                          <a:spcPts val="1000"/>
                        </a:spcAft>
                      </a:pPr>
                      <a:r>
                        <a:rPr lang="tr-TR" sz="1600" b="1" dirty="0">
                          <a:latin typeface="+mj-lt"/>
                          <a:ea typeface="Calibri"/>
                          <a:cs typeface="Times New Roman"/>
                        </a:rPr>
                        <a:t>Havza adı</a:t>
                      </a:r>
                      <a:r>
                        <a:rPr lang="tr-TR" sz="1600" dirty="0">
                          <a:latin typeface="+mj-lt"/>
                          <a:ea typeface="Calibri"/>
                          <a:cs typeface="Times New Roman"/>
                        </a:rPr>
                        <a:t> </a:t>
                      </a:r>
                    </a:p>
                  </a:txBody>
                  <a:tcPr marL="4644" marR="4644" marT="4644" marB="0" anchor="ctr">
                    <a:lnL>
                      <a:noFill/>
                    </a:lnL>
                    <a:lnR>
                      <a:noFill/>
                    </a:lnR>
                    <a:lnT>
                      <a:noFill/>
                    </a:lnT>
                    <a:lnB>
                      <a:noFill/>
                    </a:lnB>
                  </a:tcPr>
                </a:tc>
                <a:tc>
                  <a:txBody>
                    <a:bodyPr/>
                    <a:lstStyle/>
                    <a:p>
                      <a:pPr>
                        <a:lnSpc>
                          <a:spcPct val="115000"/>
                        </a:lnSpc>
                        <a:spcAft>
                          <a:spcPts val="1000"/>
                        </a:spcAft>
                      </a:pPr>
                      <a:r>
                        <a:rPr lang="tr-TR" sz="1600" b="1" dirty="0">
                          <a:latin typeface="+mj-lt"/>
                          <a:ea typeface="Calibri"/>
                          <a:cs typeface="Times New Roman"/>
                        </a:rPr>
                        <a:t>Yağış alanı</a:t>
                      </a:r>
                      <a:br>
                        <a:rPr lang="tr-TR" sz="1600" b="1" dirty="0">
                          <a:latin typeface="+mj-lt"/>
                          <a:ea typeface="Calibri"/>
                          <a:cs typeface="Times New Roman"/>
                        </a:rPr>
                      </a:br>
                      <a:r>
                        <a:rPr lang="tr-TR" sz="1600" b="1" dirty="0">
                          <a:latin typeface="+mj-lt"/>
                          <a:ea typeface="Calibri"/>
                          <a:cs typeface="Times New Roman"/>
                        </a:rPr>
                        <a:t>(km²)</a:t>
                      </a:r>
                      <a:r>
                        <a:rPr lang="tr-TR" sz="1600" dirty="0">
                          <a:latin typeface="+mj-lt"/>
                          <a:ea typeface="Calibri"/>
                          <a:cs typeface="Times New Roman"/>
                        </a:rPr>
                        <a:t> </a:t>
                      </a:r>
                    </a:p>
                  </a:txBody>
                  <a:tcPr marL="4644" marR="4644" marT="4644" marB="0" anchor="ctr">
                    <a:lnL>
                      <a:noFill/>
                    </a:lnL>
                    <a:lnR>
                      <a:noFill/>
                    </a:lnR>
                    <a:lnT>
                      <a:noFill/>
                    </a:lnT>
                    <a:lnB>
                      <a:noFill/>
                    </a:lnB>
                  </a:tcPr>
                </a:tc>
                <a:tc>
                  <a:txBody>
                    <a:bodyPr/>
                    <a:lstStyle/>
                    <a:p>
                      <a:pPr>
                        <a:lnSpc>
                          <a:spcPct val="115000"/>
                        </a:lnSpc>
                        <a:spcAft>
                          <a:spcPts val="1000"/>
                        </a:spcAft>
                      </a:pPr>
                      <a:r>
                        <a:rPr lang="tr-TR" sz="1600" b="1" dirty="0">
                          <a:latin typeface="+mj-lt"/>
                          <a:ea typeface="Calibri"/>
                          <a:cs typeface="Times New Roman"/>
                        </a:rPr>
                        <a:t>Ortalama yıllık</a:t>
                      </a:r>
                      <a:br>
                        <a:rPr lang="tr-TR" sz="1600" b="1" dirty="0">
                          <a:latin typeface="+mj-lt"/>
                          <a:ea typeface="Calibri"/>
                          <a:cs typeface="Times New Roman"/>
                        </a:rPr>
                      </a:br>
                      <a:r>
                        <a:rPr lang="tr-TR" sz="1600" b="1" dirty="0">
                          <a:latin typeface="+mj-lt"/>
                          <a:ea typeface="Calibri"/>
                          <a:cs typeface="Times New Roman"/>
                        </a:rPr>
                        <a:t>akış (km³)</a:t>
                      </a:r>
                      <a:r>
                        <a:rPr lang="tr-TR" sz="1600" dirty="0">
                          <a:latin typeface="+mj-lt"/>
                          <a:ea typeface="Calibri"/>
                          <a:cs typeface="Times New Roman"/>
                        </a:rPr>
                        <a:t> </a:t>
                      </a:r>
                    </a:p>
                  </a:txBody>
                  <a:tcPr marL="4644" marR="4644" marT="4644" marB="0" anchor="ctr">
                    <a:lnL>
                      <a:noFill/>
                    </a:lnL>
                    <a:lnR>
                      <a:noFill/>
                    </a:lnR>
                    <a:lnT>
                      <a:noFill/>
                    </a:lnT>
                    <a:lnB>
                      <a:noFill/>
                    </a:lnB>
                  </a:tcPr>
                </a:tc>
                <a:tc>
                  <a:txBody>
                    <a:bodyPr/>
                    <a:lstStyle/>
                    <a:p>
                      <a:pPr>
                        <a:lnSpc>
                          <a:spcPct val="115000"/>
                        </a:lnSpc>
                        <a:spcAft>
                          <a:spcPts val="1000"/>
                        </a:spcAft>
                      </a:pPr>
                      <a:r>
                        <a:rPr lang="tr-TR" sz="1600" b="1">
                          <a:latin typeface="+mj-lt"/>
                          <a:ea typeface="Calibri"/>
                          <a:cs typeface="Times New Roman"/>
                        </a:rPr>
                        <a:t>Havza adı</a:t>
                      </a:r>
                      <a:r>
                        <a:rPr lang="tr-TR" sz="1600">
                          <a:latin typeface="+mj-lt"/>
                          <a:ea typeface="Calibri"/>
                          <a:cs typeface="Times New Roman"/>
                        </a:rPr>
                        <a:t> </a:t>
                      </a:r>
                    </a:p>
                  </a:txBody>
                  <a:tcPr marL="4644" marR="4644" marT="4644" marB="0" anchor="ctr">
                    <a:lnL>
                      <a:noFill/>
                    </a:lnL>
                    <a:lnR>
                      <a:noFill/>
                    </a:lnR>
                    <a:lnT>
                      <a:noFill/>
                    </a:lnT>
                    <a:lnB>
                      <a:noFill/>
                    </a:lnB>
                  </a:tcPr>
                </a:tc>
                <a:tc>
                  <a:txBody>
                    <a:bodyPr/>
                    <a:lstStyle/>
                    <a:p>
                      <a:pPr>
                        <a:lnSpc>
                          <a:spcPct val="115000"/>
                        </a:lnSpc>
                        <a:spcAft>
                          <a:spcPts val="1000"/>
                        </a:spcAft>
                      </a:pPr>
                      <a:r>
                        <a:rPr lang="tr-TR" sz="1600" b="1">
                          <a:latin typeface="+mj-lt"/>
                          <a:ea typeface="Calibri"/>
                          <a:cs typeface="Times New Roman"/>
                        </a:rPr>
                        <a:t>Yağış alanı</a:t>
                      </a:r>
                      <a:br>
                        <a:rPr lang="tr-TR" sz="1600" b="1">
                          <a:latin typeface="+mj-lt"/>
                          <a:ea typeface="Calibri"/>
                          <a:cs typeface="Times New Roman"/>
                        </a:rPr>
                      </a:br>
                      <a:r>
                        <a:rPr lang="tr-TR" sz="1600" b="1">
                          <a:latin typeface="+mj-lt"/>
                          <a:ea typeface="Calibri"/>
                          <a:cs typeface="Times New Roman"/>
                        </a:rPr>
                        <a:t>(km²)</a:t>
                      </a:r>
                      <a:r>
                        <a:rPr lang="tr-TR" sz="1600">
                          <a:latin typeface="+mj-lt"/>
                          <a:ea typeface="Calibri"/>
                          <a:cs typeface="Times New Roman"/>
                        </a:rPr>
                        <a:t> </a:t>
                      </a:r>
                    </a:p>
                  </a:txBody>
                  <a:tcPr marL="4644" marR="4644" marT="4644" marB="0" anchor="ctr">
                    <a:lnL>
                      <a:noFill/>
                    </a:lnL>
                    <a:lnR>
                      <a:noFill/>
                    </a:lnR>
                    <a:lnT>
                      <a:noFill/>
                    </a:lnT>
                    <a:lnB>
                      <a:noFill/>
                    </a:lnB>
                  </a:tcPr>
                </a:tc>
                <a:tc>
                  <a:txBody>
                    <a:bodyPr/>
                    <a:lstStyle/>
                    <a:p>
                      <a:pPr>
                        <a:lnSpc>
                          <a:spcPct val="115000"/>
                        </a:lnSpc>
                        <a:spcAft>
                          <a:spcPts val="1000"/>
                        </a:spcAft>
                      </a:pPr>
                      <a:r>
                        <a:rPr lang="tr-TR" sz="1600" b="1">
                          <a:latin typeface="+mj-lt"/>
                          <a:ea typeface="Calibri"/>
                          <a:cs typeface="Times New Roman"/>
                        </a:rPr>
                        <a:t>Ortalama yıllık</a:t>
                      </a:r>
                      <a:br>
                        <a:rPr lang="tr-TR" sz="1600" b="1">
                          <a:latin typeface="+mj-lt"/>
                          <a:ea typeface="Calibri"/>
                          <a:cs typeface="Times New Roman"/>
                        </a:rPr>
                      </a:br>
                      <a:r>
                        <a:rPr lang="tr-TR" sz="1600" b="1">
                          <a:latin typeface="+mj-lt"/>
                          <a:ea typeface="Calibri"/>
                          <a:cs typeface="Times New Roman"/>
                        </a:rPr>
                        <a:t>akış (km³)</a:t>
                      </a:r>
                      <a:r>
                        <a:rPr lang="tr-TR" sz="1600">
                          <a:latin typeface="+mj-lt"/>
                          <a:ea typeface="Calibri"/>
                          <a:cs typeface="Times New Roman"/>
                        </a:rPr>
                        <a:t> </a:t>
                      </a:r>
                    </a:p>
                  </a:txBody>
                  <a:tcPr marL="0" marR="0" marT="0" marB="0" anchor="ctr">
                    <a:lnL>
                      <a:noFill/>
                    </a:lnL>
                    <a:lnR>
                      <a:noFill/>
                    </a:lnR>
                    <a:lnT>
                      <a:noFill/>
                    </a:lnT>
                    <a:lnB>
                      <a:noFill/>
                    </a:lnB>
                  </a:tcPr>
                </a:tc>
                <a:tc>
                  <a:txBody>
                    <a:bodyPr/>
                    <a:lstStyle/>
                    <a:p>
                      <a:pPr>
                        <a:lnSpc>
                          <a:spcPct val="115000"/>
                        </a:lnSpc>
                        <a:spcAft>
                          <a:spcPts val="1000"/>
                        </a:spcAft>
                      </a:pPr>
                      <a:r>
                        <a:rPr lang="tr-TR" sz="1600" dirty="0">
                          <a:latin typeface="+mj-lt"/>
                          <a:ea typeface="Calibri"/>
                          <a:cs typeface="Times New Roman"/>
                        </a:rPr>
                        <a:t> </a:t>
                      </a:r>
                    </a:p>
                  </a:txBody>
                  <a:tcPr marL="0" marR="0" marT="0" marB="0" anchor="ctr">
                    <a:lnL>
                      <a:noFill/>
                    </a:lnL>
                    <a:lnR>
                      <a:noFill/>
                    </a:lnR>
                    <a:lnT>
                      <a:noFill/>
                    </a:lnT>
                    <a:lnB>
                      <a:noFill/>
                    </a:lnB>
                  </a:tcPr>
                </a:tc>
              </a:tr>
              <a:tr h="301274">
                <a:tc>
                  <a:txBody>
                    <a:bodyPr/>
                    <a:lstStyle/>
                    <a:p>
                      <a:pPr>
                        <a:lnSpc>
                          <a:spcPct val="115000"/>
                        </a:lnSpc>
                        <a:spcAft>
                          <a:spcPts val="0"/>
                        </a:spcAft>
                      </a:pPr>
                      <a:r>
                        <a:rPr lang="tr-TR" sz="1600" dirty="0">
                          <a:latin typeface="+mj-lt"/>
                          <a:ea typeface="Calibri"/>
                          <a:cs typeface="Times New Roman"/>
                        </a:rPr>
                        <a:t>(21) Fırat Havzası</a:t>
                      </a:r>
                    </a:p>
                  </a:txBody>
                  <a:tcPr marL="4644" marR="4644" marT="4644" marB="0" anchor="ctr">
                    <a:lnL>
                      <a:noFill/>
                    </a:lnL>
                    <a:lnR>
                      <a:noFill/>
                    </a:lnR>
                    <a:lnT>
                      <a:noFill/>
                    </a:lnT>
                    <a:lnB>
                      <a:noFill/>
                    </a:lnB>
                  </a:tcPr>
                </a:tc>
                <a:tc>
                  <a:txBody>
                    <a:bodyPr/>
                    <a:lstStyle/>
                    <a:p>
                      <a:pPr indent="-55880">
                        <a:lnSpc>
                          <a:spcPct val="115000"/>
                        </a:lnSpc>
                        <a:spcAft>
                          <a:spcPts val="0"/>
                        </a:spcAft>
                      </a:pPr>
                      <a:r>
                        <a:rPr lang="tr-TR" sz="1600" dirty="0">
                          <a:latin typeface="+mj-lt"/>
                          <a:ea typeface="Calibri"/>
                          <a:cs typeface="Times New Roman"/>
                        </a:rPr>
                        <a:t>127 304</a:t>
                      </a:r>
                    </a:p>
                  </a:txBody>
                  <a:tcPr marL="4644" marR="4644" marT="4644" marB="0" anchor="ctr">
                    <a:lnL>
                      <a:noFill/>
                    </a:lnL>
                    <a:lnR>
                      <a:noFill/>
                    </a:lnR>
                    <a:lnT>
                      <a:noFill/>
                    </a:lnT>
                    <a:lnB>
                      <a:noFill/>
                    </a:lnB>
                  </a:tcPr>
                </a:tc>
                <a:tc>
                  <a:txBody>
                    <a:bodyPr/>
                    <a:lstStyle/>
                    <a:p>
                      <a:pPr>
                        <a:lnSpc>
                          <a:spcPct val="115000"/>
                        </a:lnSpc>
                        <a:spcAft>
                          <a:spcPts val="0"/>
                        </a:spcAft>
                      </a:pPr>
                      <a:r>
                        <a:rPr lang="tr-TR" sz="1600" dirty="0">
                          <a:latin typeface="+mj-lt"/>
                          <a:ea typeface="Calibri"/>
                          <a:cs typeface="Times New Roman"/>
                        </a:rPr>
                        <a:t>31,61             </a:t>
                      </a:r>
                    </a:p>
                  </a:txBody>
                  <a:tcPr marL="4644" marR="4644" marT="4644" marB="0" anchor="ctr">
                    <a:lnL>
                      <a:noFill/>
                    </a:lnL>
                    <a:lnR>
                      <a:noFill/>
                    </a:lnR>
                    <a:lnT>
                      <a:noFill/>
                    </a:lnT>
                    <a:lnB>
                      <a:noFill/>
                    </a:lnB>
                  </a:tcPr>
                </a:tc>
                <a:tc>
                  <a:txBody>
                    <a:bodyPr/>
                    <a:lstStyle/>
                    <a:p>
                      <a:pPr>
                        <a:lnSpc>
                          <a:spcPct val="115000"/>
                        </a:lnSpc>
                        <a:spcAft>
                          <a:spcPts val="0"/>
                        </a:spcAft>
                      </a:pPr>
                      <a:r>
                        <a:rPr lang="tr-TR" sz="1600" dirty="0">
                          <a:latin typeface="+mj-lt"/>
                          <a:ea typeface="Calibri"/>
                          <a:cs typeface="Times New Roman"/>
                        </a:rPr>
                        <a:t>(03) Susurluk Havzası</a:t>
                      </a:r>
                    </a:p>
                  </a:txBody>
                  <a:tcPr marL="4644" marR="4644" marT="4644" marB="0" anchor="ctr">
                    <a:lnL>
                      <a:noFill/>
                    </a:lnL>
                    <a:lnR>
                      <a:noFill/>
                    </a:lnR>
                    <a:lnT>
                      <a:noFill/>
                    </a:lnT>
                    <a:lnB>
                      <a:noFill/>
                    </a:lnB>
                  </a:tcPr>
                </a:tc>
                <a:tc>
                  <a:txBody>
                    <a:bodyPr/>
                    <a:lstStyle/>
                    <a:p>
                      <a:pPr>
                        <a:lnSpc>
                          <a:spcPct val="115000"/>
                        </a:lnSpc>
                        <a:spcAft>
                          <a:spcPts val="0"/>
                        </a:spcAft>
                      </a:pPr>
                      <a:r>
                        <a:rPr lang="tr-TR" sz="1600" dirty="0">
                          <a:latin typeface="+mj-lt"/>
                          <a:ea typeface="Calibri"/>
                          <a:cs typeface="Times New Roman"/>
                        </a:rPr>
                        <a:t>22 399</a:t>
                      </a:r>
                    </a:p>
                  </a:txBody>
                  <a:tcPr marL="4644" marR="4644" marT="4644" marB="0" anchor="ctr">
                    <a:lnL>
                      <a:noFill/>
                    </a:lnL>
                    <a:lnR>
                      <a:noFill/>
                    </a:lnR>
                    <a:lnT>
                      <a:noFill/>
                    </a:lnT>
                    <a:lnB>
                      <a:noFill/>
                    </a:lnB>
                  </a:tcPr>
                </a:tc>
                <a:tc>
                  <a:txBody>
                    <a:bodyPr/>
                    <a:lstStyle/>
                    <a:p>
                      <a:pPr>
                        <a:lnSpc>
                          <a:spcPct val="115000"/>
                        </a:lnSpc>
                        <a:spcAft>
                          <a:spcPts val="0"/>
                        </a:spcAft>
                      </a:pPr>
                      <a:r>
                        <a:rPr lang="tr-TR" sz="1600">
                          <a:latin typeface="+mj-lt"/>
                          <a:ea typeface="Calibri"/>
                          <a:cs typeface="Times New Roman"/>
                        </a:rPr>
                        <a:t>5,43</a:t>
                      </a:r>
                    </a:p>
                  </a:txBody>
                  <a:tcPr marL="0" marR="0" marT="0" marB="0" anchor="ctr">
                    <a:lnL>
                      <a:noFill/>
                    </a:lnL>
                    <a:lnR>
                      <a:noFill/>
                    </a:lnR>
                    <a:lnT>
                      <a:noFill/>
                    </a:lnT>
                    <a:lnB>
                      <a:noFill/>
                    </a:lnB>
                  </a:tcPr>
                </a:tc>
                <a:tc>
                  <a:txBody>
                    <a:bodyPr/>
                    <a:lstStyle/>
                    <a:p>
                      <a:pPr>
                        <a:lnSpc>
                          <a:spcPct val="115000"/>
                        </a:lnSpc>
                        <a:spcAft>
                          <a:spcPts val="1000"/>
                        </a:spcAft>
                      </a:pPr>
                      <a:r>
                        <a:rPr lang="tr-TR" sz="1600" dirty="0">
                          <a:latin typeface="+mj-lt"/>
                          <a:ea typeface="Calibri"/>
                          <a:cs typeface="Times New Roman"/>
                        </a:rPr>
                        <a:t> </a:t>
                      </a:r>
                    </a:p>
                  </a:txBody>
                  <a:tcPr marL="0" marR="0" marT="0" marB="0" anchor="ctr">
                    <a:lnL>
                      <a:noFill/>
                    </a:lnL>
                    <a:lnR>
                      <a:noFill/>
                    </a:lnR>
                    <a:lnT>
                      <a:noFill/>
                    </a:lnT>
                    <a:lnB>
                      <a:noFill/>
                    </a:lnB>
                  </a:tcPr>
                </a:tc>
              </a:tr>
              <a:tr h="301274">
                <a:tc>
                  <a:txBody>
                    <a:bodyPr/>
                    <a:lstStyle/>
                    <a:p>
                      <a:pPr>
                        <a:lnSpc>
                          <a:spcPct val="115000"/>
                        </a:lnSpc>
                        <a:spcAft>
                          <a:spcPts val="0"/>
                        </a:spcAft>
                      </a:pPr>
                      <a:r>
                        <a:rPr lang="tr-TR" sz="1600" dirty="0">
                          <a:latin typeface="+mj-lt"/>
                          <a:ea typeface="Calibri"/>
                          <a:cs typeface="Times New Roman"/>
                        </a:rPr>
                        <a:t>(26) Dicle Havzası</a:t>
                      </a:r>
                    </a:p>
                  </a:txBody>
                  <a:tcPr marL="4644" marR="4644" marT="4644" marB="0" anchor="ctr">
                    <a:lnL>
                      <a:noFill/>
                    </a:lnL>
                    <a:lnR>
                      <a:noFill/>
                    </a:lnR>
                    <a:lnT>
                      <a:noFill/>
                    </a:lnT>
                    <a:lnB>
                      <a:noFill/>
                    </a:lnB>
                  </a:tcPr>
                </a:tc>
                <a:tc>
                  <a:txBody>
                    <a:bodyPr/>
                    <a:lstStyle/>
                    <a:p>
                      <a:pPr>
                        <a:lnSpc>
                          <a:spcPct val="115000"/>
                        </a:lnSpc>
                        <a:spcAft>
                          <a:spcPts val="0"/>
                        </a:spcAft>
                      </a:pPr>
                      <a:r>
                        <a:rPr lang="tr-TR" sz="1600">
                          <a:latin typeface="+mj-lt"/>
                          <a:ea typeface="Calibri"/>
                          <a:cs typeface="Times New Roman"/>
                        </a:rPr>
                        <a:t>57 614</a:t>
                      </a:r>
                    </a:p>
                  </a:txBody>
                  <a:tcPr marL="4644" marR="4644" marT="4644" marB="0" anchor="ctr">
                    <a:lnL>
                      <a:noFill/>
                    </a:lnL>
                    <a:lnR>
                      <a:noFill/>
                    </a:lnR>
                    <a:lnT>
                      <a:noFill/>
                    </a:lnT>
                    <a:lnB>
                      <a:noFill/>
                    </a:lnB>
                  </a:tcPr>
                </a:tc>
                <a:tc>
                  <a:txBody>
                    <a:bodyPr/>
                    <a:lstStyle/>
                    <a:p>
                      <a:pPr>
                        <a:lnSpc>
                          <a:spcPct val="115000"/>
                        </a:lnSpc>
                        <a:spcAft>
                          <a:spcPts val="0"/>
                        </a:spcAft>
                      </a:pPr>
                      <a:r>
                        <a:rPr lang="tr-TR" sz="1600">
                          <a:latin typeface="+mj-lt"/>
                          <a:ea typeface="Calibri"/>
                          <a:cs typeface="Times New Roman"/>
                        </a:rPr>
                        <a:t>21,33</a:t>
                      </a:r>
                    </a:p>
                  </a:txBody>
                  <a:tcPr marL="4644" marR="4644" marT="4644" marB="0" anchor="ctr">
                    <a:lnL>
                      <a:noFill/>
                    </a:lnL>
                    <a:lnR>
                      <a:noFill/>
                    </a:lnR>
                    <a:lnT>
                      <a:noFill/>
                    </a:lnT>
                    <a:lnB>
                      <a:noFill/>
                    </a:lnB>
                  </a:tcPr>
                </a:tc>
                <a:tc>
                  <a:txBody>
                    <a:bodyPr/>
                    <a:lstStyle/>
                    <a:p>
                      <a:pPr>
                        <a:lnSpc>
                          <a:spcPct val="115000"/>
                        </a:lnSpc>
                        <a:spcAft>
                          <a:spcPts val="0"/>
                        </a:spcAft>
                      </a:pPr>
                      <a:r>
                        <a:rPr lang="tr-TR" sz="1600" dirty="0">
                          <a:latin typeface="+mj-lt"/>
                          <a:ea typeface="Calibri"/>
                          <a:cs typeface="Times New Roman"/>
                        </a:rPr>
                        <a:t>(24) Aras Havzası</a:t>
                      </a:r>
                    </a:p>
                  </a:txBody>
                  <a:tcPr marL="4644" marR="4644" marT="4644" marB="0" anchor="ctr">
                    <a:lnL>
                      <a:noFill/>
                    </a:lnL>
                    <a:lnR>
                      <a:noFill/>
                    </a:lnR>
                    <a:lnT>
                      <a:noFill/>
                    </a:lnT>
                    <a:lnB>
                      <a:noFill/>
                    </a:lnB>
                  </a:tcPr>
                </a:tc>
                <a:tc>
                  <a:txBody>
                    <a:bodyPr/>
                    <a:lstStyle/>
                    <a:p>
                      <a:pPr>
                        <a:lnSpc>
                          <a:spcPct val="115000"/>
                        </a:lnSpc>
                        <a:spcAft>
                          <a:spcPts val="0"/>
                        </a:spcAft>
                      </a:pPr>
                      <a:r>
                        <a:rPr lang="tr-TR" sz="1600" dirty="0">
                          <a:latin typeface="+mj-lt"/>
                          <a:ea typeface="Calibri"/>
                          <a:cs typeface="Times New Roman"/>
                        </a:rPr>
                        <a:t>27 548</a:t>
                      </a:r>
                    </a:p>
                  </a:txBody>
                  <a:tcPr marL="4644" marR="4644" marT="4644" marB="0" anchor="ctr">
                    <a:lnL>
                      <a:noFill/>
                    </a:lnL>
                    <a:lnR>
                      <a:noFill/>
                    </a:lnR>
                    <a:lnT>
                      <a:noFill/>
                    </a:lnT>
                    <a:lnB>
                      <a:noFill/>
                    </a:lnB>
                  </a:tcPr>
                </a:tc>
                <a:tc>
                  <a:txBody>
                    <a:bodyPr/>
                    <a:lstStyle/>
                    <a:p>
                      <a:pPr>
                        <a:lnSpc>
                          <a:spcPct val="115000"/>
                        </a:lnSpc>
                        <a:spcAft>
                          <a:spcPts val="0"/>
                        </a:spcAft>
                      </a:pPr>
                      <a:r>
                        <a:rPr lang="tr-TR" sz="1600" dirty="0">
                          <a:latin typeface="+mj-lt"/>
                          <a:ea typeface="Calibri"/>
                          <a:cs typeface="Times New Roman"/>
                        </a:rPr>
                        <a:t>4,63</a:t>
                      </a:r>
                    </a:p>
                  </a:txBody>
                  <a:tcPr marL="0" marR="0" marT="0" marB="0" anchor="ctr">
                    <a:lnL>
                      <a:noFill/>
                    </a:lnL>
                    <a:lnR>
                      <a:noFill/>
                    </a:lnR>
                    <a:lnT>
                      <a:noFill/>
                    </a:lnT>
                    <a:lnB>
                      <a:noFill/>
                    </a:lnB>
                  </a:tcPr>
                </a:tc>
                <a:tc>
                  <a:txBody>
                    <a:bodyPr/>
                    <a:lstStyle/>
                    <a:p>
                      <a:pPr>
                        <a:lnSpc>
                          <a:spcPct val="115000"/>
                        </a:lnSpc>
                        <a:spcAft>
                          <a:spcPts val="1000"/>
                        </a:spcAft>
                      </a:pPr>
                      <a:r>
                        <a:rPr lang="tr-TR" sz="1600" dirty="0">
                          <a:latin typeface="+mj-lt"/>
                          <a:ea typeface="Calibri"/>
                          <a:cs typeface="Times New Roman"/>
                        </a:rPr>
                        <a:t> </a:t>
                      </a:r>
                    </a:p>
                  </a:txBody>
                  <a:tcPr marL="0" marR="0" marT="0" marB="0" anchor="ctr">
                    <a:lnL>
                      <a:noFill/>
                    </a:lnL>
                    <a:lnR>
                      <a:noFill/>
                    </a:lnR>
                    <a:lnT>
                      <a:noFill/>
                    </a:lnT>
                    <a:lnB>
                      <a:noFill/>
                    </a:lnB>
                  </a:tcPr>
                </a:tc>
              </a:tr>
              <a:tr h="303673">
                <a:tc>
                  <a:txBody>
                    <a:bodyPr/>
                    <a:lstStyle/>
                    <a:p>
                      <a:pPr>
                        <a:lnSpc>
                          <a:spcPct val="115000"/>
                        </a:lnSpc>
                        <a:spcAft>
                          <a:spcPts val="0"/>
                        </a:spcAft>
                      </a:pPr>
                      <a:r>
                        <a:rPr lang="tr-TR" sz="1600" dirty="0">
                          <a:latin typeface="+mj-lt"/>
                          <a:ea typeface="Calibri"/>
                          <a:cs typeface="Times New Roman"/>
                        </a:rPr>
                        <a:t>(22) Doğu Karadeniz </a:t>
                      </a:r>
                    </a:p>
                  </a:txBody>
                  <a:tcPr marL="4644" marR="4644" marT="4644" marB="0" anchor="ctr">
                    <a:lnL>
                      <a:noFill/>
                    </a:lnL>
                    <a:lnR>
                      <a:noFill/>
                    </a:lnR>
                    <a:lnT>
                      <a:noFill/>
                    </a:lnT>
                    <a:lnB>
                      <a:noFill/>
                    </a:lnB>
                  </a:tcPr>
                </a:tc>
                <a:tc>
                  <a:txBody>
                    <a:bodyPr/>
                    <a:lstStyle/>
                    <a:p>
                      <a:pPr>
                        <a:lnSpc>
                          <a:spcPct val="115000"/>
                        </a:lnSpc>
                        <a:spcAft>
                          <a:spcPts val="0"/>
                        </a:spcAft>
                      </a:pPr>
                      <a:r>
                        <a:rPr lang="tr-TR" sz="1600" dirty="0">
                          <a:latin typeface="+mj-lt"/>
                          <a:ea typeface="Calibri"/>
                          <a:cs typeface="Times New Roman"/>
                        </a:rPr>
                        <a:t>24 077</a:t>
                      </a:r>
                    </a:p>
                  </a:txBody>
                  <a:tcPr marL="4644" marR="4644" marT="4644" marB="0" anchor="ctr">
                    <a:lnL>
                      <a:noFill/>
                    </a:lnL>
                    <a:lnR>
                      <a:noFill/>
                    </a:lnR>
                    <a:lnT>
                      <a:noFill/>
                    </a:lnT>
                    <a:lnB>
                      <a:noFill/>
                    </a:lnB>
                  </a:tcPr>
                </a:tc>
                <a:tc>
                  <a:txBody>
                    <a:bodyPr/>
                    <a:lstStyle/>
                    <a:p>
                      <a:pPr>
                        <a:lnSpc>
                          <a:spcPct val="115000"/>
                        </a:lnSpc>
                        <a:spcAft>
                          <a:spcPts val="0"/>
                        </a:spcAft>
                      </a:pPr>
                      <a:r>
                        <a:rPr lang="tr-TR" sz="1600">
                          <a:latin typeface="+mj-lt"/>
                          <a:ea typeface="Calibri"/>
                          <a:cs typeface="Times New Roman"/>
                        </a:rPr>
                        <a:t>14,90</a:t>
                      </a:r>
                    </a:p>
                  </a:txBody>
                  <a:tcPr marL="4644" marR="4644" marT="4644" marB="0" anchor="ctr">
                    <a:lnL>
                      <a:noFill/>
                    </a:lnL>
                    <a:lnR>
                      <a:noFill/>
                    </a:lnR>
                    <a:lnT>
                      <a:noFill/>
                    </a:lnT>
                    <a:lnB>
                      <a:noFill/>
                    </a:lnB>
                  </a:tcPr>
                </a:tc>
                <a:tc>
                  <a:txBody>
                    <a:bodyPr/>
                    <a:lstStyle/>
                    <a:p>
                      <a:pPr>
                        <a:lnSpc>
                          <a:spcPct val="115000"/>
                        </a:lnSpc>
                        <a:spcAft>
                          <a:spcPts val="0"/>
                        </a:spcAft>
                      </a:pPr>
                      <a:r>
                        <a:rPr lang="tr-TR" sz="1600" dirty="0">
                          <a:latin typeface="+mj-lt"/>
                          <a:ea typeface="Calibri"/>
                          <a:cs typeface="Times New Roman"/>
                        </a:rPr>
                        <a:t>(16) Konya Kapalı </a:t>
                      </a:r>
                      <a:r>
                        <a:rPr kumimoji="0" lang="tr-TR" sz="1600" kern="1200" dirty="0" smtClean="0">
                          <a:solidFill>
                            <a:schemeClr val="tx1"/>
                          </a:solidFill>
                          <a:latin typeface="+mj-lt"/>
                          <a:ea typeface="Calibri"/>
                          <a:cs typeface="Times New Roman"/>
                        </a:rPr>
                        <a:t>H.</a:t>
                      </a:r>
                      <a:endParaRPr lang="tr-TR" sz="1600" dirty="0">
                        <a:latin typeface="+mj-lt"/>
                        <a:ea typeface="Calibri"/>
                        <a:cs typeface="Times New Roman"/>
                      </a:endParaRPr>
                    </a:p>
                  </a:txBody>
                  <a:tcPr marL="4644" marR="4644" marT="4644" marB="0" anchor="ctr">
                    <a:lnL>
                      <a:noFill/>
                    </a:lnL>
                    <a:lnR>
                      <a:noFill/>
                    </a:lnR>
                    <a:lnT>
                      <a:noFill/>
                    </a:lnT>
                    <a:lnB>
                      <a:noFill/>
                    </a:lnB>
                  </a:tcPr>
                </a:tc>
                <a:tc>
                  <a:txBody>
                    <a:bodyPr/>
                    <a:lstStyle/>
                    <a:p>
                      <a:pPr>
                        <a:lnSpc>
                          <a:spcPct val="115000"/>
                        </a:lnSpc>
                        <a:spcAft>
                          <a:spcPts val="0"/>
                        </a:spcAft>
                      </a:pPr>
                      <a:r>
                        <a:rPr lang="tr-TR" sz="1600" dirty="0">
                          <a:latin typeface="+mj-lt"/>
                          <a:ea typeface="Calibri"/>
                          <a:cs typeface="Times New Roman"/>
                        </a:rPr>
                        <a:t>53 850</a:t>
                      </a:r>
                    </a:p>
                  </a:txBody>
                  <a:tcPr marL="4644" marR="4644" marT="4644" marB="0" anchor="ctr">
                    <a:lnL>
                      <a:noFill/>
                    </a:lnL>
                    <a:lnR>
                      <a:noFill/>
                    </a:lnR>
                    <a:lnT>
                      <a:noFill/>
                    </a:lnT>
                    <a:lnB>
                      <a:noFill/>
                    </a:lnB>
                  </a:tcPr>
                </a:tc>
                <a:tc>
                  <a:txBody>
                    <a:bodyPr/>
                    <a:lstStyle/>
                    <a:p>
                      <a:pPr>
                        <a:lnSpc>
                          <a:spcPct val="115000"/>
                        </a:lnSpc>
                        <a:spcAft>
                          <a:spcPts val="0"/>
                        </a:spcAft>
                      </a:pPr>
                      <a:r>
                        <a:rPr lang="tr-TR" sz="1600" dirty="0">
                          <a:latin typeface="+mj-lt"/>
                          <a:ea typeface="Calibri"/>
                          <a:cs typeface="Times New Roman"/>
                        </a:rPr>
                        <a:t>4,52</a:t>
                      </a:r>
                    </a:p>
                  </a:txBody>
                  <a:tcPr marL="0" marR="0" marT="0" marB="0" anchor="ctr">
                    <a:lnL>
                      <a:noFill/>
                    </a:lnL>
                    <a:lnR>
                      <a:noFill/>
                    </a:lnR>
                    <a:lnT>
                      <a:noFill/>
                    </a:lnT>
                    <a:lnB>
                      <a:noFill/>
                    </a:lnB>
                  </a:tcPr>
                </a:tc>
                <a:tc>
                  <a:txBody>
                    <a:bodyPr/>
                    <a:lstStyle/>
                    <a:p>
                      <a:pPr>
                        <a:lnSpc>
                          <a:spcPct val="115000"/>
                        </a:lnSpc>
                        <a:spcAft>
                          <a:spcPts val="1000"/>
                        </a:spcAft>
                      </a:pPr>
                      <a:r>
                        <a:rPr lang="tr-TR" sz="1600" dirty="0">
                          <a:latin typeface="+mj-lt"/>
                          <a:ea typeface="Calibri"/>
                          <a:cs typeface="Times New Roman"/>
                        </a:rPr>
                        <a:t> </a:t>
                      </a:r>
                    </a:p>
                  </a:txBody>
                  <a:tcPr marL="0" marR="0" marT="0" marB="0" anchor="ctr">
                    <a:lnL>
                      <a:noFill/>
                    </a:lnL>
                    <a:lnR>
                      <a:noFill/>
                    </a:lnR>
                    <a:lnT>
                      <a:noFill/>
                    </a:lnT>
                    <a:lnB>
                      <a:noFill/>
                    </a:lnB>
                  </a:tcPr>
                </a:tc>
              </a:tr>
              <a:tr h="285752">
                <a:tc>
                  <a:txBody>
                    <a:bodyPr/>
                    <a:lstStyle/>
                    <a:p>
                      <a:pPr>
                        <a:lnSpc>
                          <a:spcPct val="115000"/>
                        </a:lnSpc>
                        <a:spcAft>
                          <a:spcPts val="0"/>
                        </a:spcAft>
                      </a:pPr>
                      <a:r>
                        <a:rPr lang="tr-TR" sz="1600" dirty="0">
                          <a:latin typeface="+mj-lt"/>
                          <a:ea typeface="Calibri"/>
                          <a:cs typeface="Times New Roman"/>
                        </a:rPr>
                        <a:t>(17) Doğu Akdeniz </a:t>
                      </a:r>
                      <a:r>
                        <a:rPr kumimoji="0" lang="tr-TR" sz="1600" kern="1200" dirty="0" smtClean="0">
                          <a:solidFill>
                            <a:schemeClr val="tx1"/>
                          </a:solidFill>
                          <a:latin typeface="+mj-lt"/>
                          <a:ea typeface="Calibri"/>
                          <a:cs typeface="Times New Roman"/>
                        </a:rPr>
                        <a:t>H.</a:t>
                      </a:r>
                      <a:endParaRPr lang="tr-TR" sz="1600" dirty="0">
                        <a:latin typeface="+mj-lt"/>
                        <a:ea typeface="Calibri"/>
                        <a:cs typeface="Times New Roman"/>
                      </a:endParaRPr>
                    </a:p>
                  </a:txBody>
                  <a:tcPr marL="4644" marR="4644" marT="4644" marB="0" anchor="ctr">
                    <a:lnL>
                      <a:noFill/>
                    </a:lnL>
                    <a:lnR>
                      <a:noFill/>
                    </a:lnR>
                    <a:lnT>
                      <a:noFill/>
                    </a:lnT>
                    <a:lnB>
                      <a:noFill/>
                    </a:lnB>
                  </a:tcPr>
                </a:tc>
                <a:tc>
                  <a:txBody>
                    <a:bodyPr/>
                    <a:lstStyle/>
                    <a:p>
                      <a:pPr>
                        <a:lnSpc>
                          <a:spcPct val="115000"/>
                        </a:lnSpc>
                        <a:spcAft>
                          <a:spcPts val="0"/>
                        </a:spcAft>
                      </a:pPr>
                      <a:r>
                        <a:rPr lang="tr-TR" sz="1600">
                          <a:latin typeface="+mj-lt"/>
                          <a:ea typeface="Calibri"/>
                          <a:cs typeface="Times New Roman"/>
                        </a:rPr>
                        <a:t>22 048</a:t>
                      </a:r>
                    </a:p>
                  </a:txBody>
                  <a:tcPr marL="4644" marR="4644" marT="4644" marB="0" anchor="ctr">
                    <a:lnL>
                      <a:noFill/>
                    </a:lnL>
                    <a:lnR>
                      <a:noFill/>
                    </a:lnR>
                    <a:lnT>
                      <a:noFill/>
                    </a:lnT>
                    <a:lnB>
                      <a:noFill/>
                    </a:lnB>
                  </a:tcPr>
                </a:tc>
                <a:tc>
                  <a:txBody>
                    <a:bodyPr/>
                    <a:lstStyle/>
                    <a:p>
                      <a:pPr>
                        <a:lnSpc>
                          <a:spcPct val="115000"/>
                        </a:lnSpc>
                        <a:spcAft>
                          <a:spcPts val="0"/>
                        </a:spcAft>
                      </a:pPr>
                      <a:r>
                        <a:rPr lang="tr-TR" sz="1600">
                          <a:latin typeface="+mj-lt"/>
                          <a:ea typeface="Calibri"/>
                          <a:cs typeface="Times New Roman"/>
                        </a:rPr>
                        <a:t>11,07</a:t>
                      </a:r>
                    </a:p>
                  </a:txBody>
                  <a:tcPr marL="4644" marR="4644" marT="4644" marB="0" anchor="ctr">
                    <a:lnL>
                      <a:noFill/>
                    </a:lnL>
                    <a:lnR>
                      <a:noFill/>
                    </a:lnR>
                    <a:lnT>
                      <a:noFill/>
                    </a:lnT>
                    <a:lnB>
                      <a:noFill/>
                    </a:lnB>
                  </a:tcPr>
                </a:tc>
                <a:tc>
                  <a:txBody>
                    <a:bodyPr/>
                    <a:lstStyle/>
                    <a:p>
                      <a:pPr>
                        <a:lnSpc>
                          <a:spcPct val="115000"/>
                        </a:lnSpc>
                        <a:spcAft>
                          <a:spcPts val="0"/>
                        </a:spcAft>
                      </a:pPr>
                      <a:r>
                        <a:rPr lang="tr-TR" sz="1600" dirty="0">
                          <a:latin typeface="+mj-lt"/>
                          <a:ea typeface="Calibri"/>
                          <a:cs typeface="Times New Roman"/>
                        </a:rPr>
                        <a:t>(07) Büyük Menderes </a:t>
                      </a:r>
                      <a:r>
                        <a:rPr kumimoji="0" lang="tr-TR" sz="1600" kern="1200" dirty="0" smtClean="0">
                          <a:solidFill>
                            <a:schemeClr val="tx1"/>
                          </a:solidFill>
                          <a:latin typeface="+mj-lt"/>
                          <a:ea typeface="Calibri"/>
                          <a:cs typeface="Times New Roman"/>
                        </a:rPr>
                        <a:t>H.</a:t>
                      </a:r>
                      <a:endParaRPr lang="tr-TR" sz="1600" dirty="0">
                        <a:latin typeface="+mj-lt"/>
                        <a:ea typeface="Calibri"/>
                        <a:cs typeface="Times New Roman"/>
                      </a:endParaRPr>
                    </a:p>
                  </a:txBody>
                  <a:tcPr marL="4644" marR="4644" marT="4644" marB="0" anchor="ctr">
                    <a:lnL>
                      <a:noFill/>
                    </a:lnL>
                    <a:lnR>
                      <a:noFill/>
                    </a:lnR>
                    <a:lnT>
                      <a:noFill/>
                    </a:lnT>
                    <a:lnB>
                      <a:noFill/>
                    </a:lnB>
                  </a:tcPr>
                </a:tc>
                <a:tc>
                  <a:txBody>
                    <a:bodyPr/>
                    <a:lstStyle/>
                    <a:p>
                      <a:pPr>
                        <a:lnSpc>
                          <a:spcPct val="115000"/>
                        </a:lnSpc>
                        <a:spcAft>
                          <a:spcPts val="0"/>
                        </a:spcAft>
                      </a:pPr>
                      <a:r>
                        <a:rPr lang="tr-TR" sz="1600">
                          <a:latin typeface="+mj-lt"/>
                          <a:ea typeface="Calibri"/>
                          <a:cs typeface="Times New Roman"/>
                        </a:rPr>
                        <a:t>24 976</a:t>
                      </a:r>
                    </a:p>
                  </a:txBody>
                  <a:tcPr marL="4644" marR="4644" marT="4644" marB="0" anchor="ctr">
                    <a:lnL>
                      <a:noFill/>
                    </a:lnL>
                    <a:lnR>
                      <a:noFill/>
                    </a:lnR>
                    <a:lnT>
                      <a:noFill/>
                    </a:lnT>
                    <a:lnB>
                      <a:noFill/>
                    </a:lnB>
                  </a:tcPr>
                </a:tc>
                <a:tc>
                  <a:txBody>
                    <a:bodyPr/>
                    <a:lstStyle/>
                    <a:p>
                      <a:pPr>
                        <a:lnSpc>
                          <a:spcPct val="115000"/>
                        </a:lnSpc>
                        <a:spcAft>
                          <a:spcPts val="0"/>
                        </a:spcAft>
                      </a:pPr>
                      <a:r>
                        <a:rPr lang="tr-TR" sz="1600" dirty="0">
                          <a:latin typeface="+mj-lt"/>
                          <a:ea typeface="Calibri"/>
                          <a:cs typeface="Times New Roman"/>
                        </a:rPr>
                        <a:t>3,03</a:t>
                      </a:r>
                    </a:p>
                  </a:txBody>
                  <a:tcPr marL="0" marR="0" marT="0" marB="0" anchor="ctr">
                    <a:lnL>
                      <a:noFill/>
                    </a:lnL>
                    <a:lnR>
                      <a:noFill/>
                    </a:lnR>
                    <a:lnT>
                      <a:noFill/>
                    </a:lnT>
                    <a:lnB>
                      <a:noFill/>
                    </a:lnB>
                  </a:tcPr>
                </a:tc>
                <a:tc>
                  <a:txBody>
                    <a:bodyPr/>
                    <a:lstStyle/>
                    <a:p>
                      <a:pPr>
                        <a:lnSpc>
                          <a:spcPct val="115000"/>
                        </a:lnSpc>
                        <a:spcAft>
                          <a:spcPts val="1000"/>
                        </a:spcAft>
                      </a:pPr>
                      <a:r>
                        <a:rPr lang="tr-TR" sz="1600" dirty="0">
                          <a:latin typeface="+mj-lt"/>
                          <a:ea typeface="Calibri"/>
                          <a:cs typeface="Times New Roman"/>
                        </a:rPr>
                        <a:t> </a:t>
                      </a:r>
                    </a:p>
                  </a:txBody>
                  <a:tcPr marL="0" marR="0" marT="0" marB="0" anchor="ctr">
                    <a:lnL>
                      <a:noFill/>
                    </a:lnL>
                    <a:lnR>
                      <a:noFill/>
                    </a:lnR>
                    <a:lnT>
                      <a:noFill/>
                    </a:lnT>
                    <a:lnB>
                      <a:noFill/>
                    </a:lnB>
                  </a:tcPr>
                </a:tc>
              </a:tr>
              <a:tr h="301274">
                <a:tc>
                  <a:txBody>
                    <a:bodyPr/>
                    <a:lstStyle/>
                    <a:p>
                      <a:pPr>
                        <a:lnSpc>
                          <a:spcPct val="115000"/>
                        </a:lnSpc>
                        <a:spcAft>
                          <a:spcPts val="0"/>
                        </a:spcAft>
                      </a:pPr>
                      <a:r>
                        <a:rPr lang="tr-TR" sz="1600" dirty="0">
                          <a:latin typeface="+mj-lt"/>
                          <a:ea typeface="Calibri"/>
                          <a:cs typeface="Times New Roman"/>
                        </a:rPr>
                        <a:t>(09) Antalya Havzası</a:t>
                      </a:r>
                    </a:p>
                  </a:txBody>
                  <a:tcPr marL="4644" marR="4644" marT="4644" marB="0" anchor="ctr">
                    <a:lnL>
                      <a:noFill/>
                    </a:lnL>
                    <a:lnR>
                      <a:noFill/>
                    </a:lnR>
                    <a:lnT>
                      <a:noFill/>
                    </a:lnT>
                    <a:lnB>
                      <a:noFill/>
                    </a:lnB>
                  </a:tcPr>
                </a:tc>
                <a:tc>
                  <a:txBody>
                    <a:bodyPr/>
                    <a:lstStyle/>
                    <a:p>
                      <a:pPr>
                        <a:lnSpc>
                          <a:spcPct val="115000"/>
                        </a:lnSpc>
                        <a:spcAft>
                          <a:spcPts val="0"/>
                        </a:spcAft>
                      </a:pPr>
                      <a:r>
                        <a:rPr lang="tr-TR" sz="1600">
                          <a:latin typeface="+mj-lt"/>
                          <a:ea typeface="Calibri"/>
                          <a:cs typeface="Times New Roman"/>
                        </a:rPr>
                        <a:t>19 577</a:t>
                      </a:r>
                    </a:p>
                  </a:txBody>
                  <a:tcPr marL="4644" marR="4644" marT="4644" marB="0" anchor="ctr">
                    <a:lnL>
                      <a:noFill/>
                    </a:lnL>
                    <a:lnR>
                      <a:noFill/>
                    </a:lnR>
                    <a:lnT>
                      <a:noFill/>
                    </a:lnT>
                    <a:lnB>
                      <a:noFill/>
                    </a:lnB>
                  </a:tcPr>
                </a:tc>
                <a:tc>
                  <a:txBody>
                    <a:bodyPr/>
                    <a:lstStyle/>
                    <a:p>
                      <a:pPr>
                        <a:lnSpc>
                          <a:spcPct val="115000"/>
                        </a:lnSpc>
                        <a:spcAft>
                          <a:spcPts val="0"/>
                        </a:spcAft>
                      </a:pPr>
                      <a:r>
                        <a:rPr lang="tr-TR" sz="1600">
                          <a:latin typeface="+mj-lt"/>
                          <a:ea typeface="Calibri"/>
                          <a:cs typeface="Times New Roman"/>
                        </a:rPr>
                        <a:t>11,06</a:t>
                      </a:r>
                    </a:p>
                  </a:txBody>
                  <a:tcPr marL="4644" marR="4644" marT="4644" marB="0" anchor="ctr">
                    <a:lnL>
                      <a:noFill/>
                    </a:lnL>
                    <a:lnR>
                      <a:noFill/>
                    </a:lnR>
                    <a:lnT>
                      <a:noFill/>
                    </a:lnT>
                    <a:lnB>
                      <a:noFill/>
                    </a:lnB>
                  </a:tcPr>
                </a:tc>
                <a:tc>
                  <a:txBody>
                    <a:bodyPr/>
                    <a:lstStyle/>
                    <a:p>
                      <a:pPr>
                        <a:lnSpc>
                          <a:spcPct val="115000"/>
                        </a:lnSpc>
                        <a:spcAft>
                          <a:spcPts val="0"/>
                        </a:spcAft>
                      </a:pPr>
                      <a:r>
                        <a:rPr lang="tr-TR" sz="1600" dirty="0">
                          <a:latin typeface="+mj-lt"/>
                          <a:ea typeface="Calibri"/>
                          <a:cs typeface="Times New Roman"/>
                        </a:rPr>
                        <a:t>(25) Van Gölü Havzası</a:t>
                      </a:r>
                    </a:p>
                  </a:txBody>
                  <a:tcPr marL="4644" marR="4644" marT="4644" marB="0" anchor="ctr">
                    <a:lnL>
                      <a:noFill/>
                    </a:lnL>
                    <a:lnR>
                      <a:noFill/>
                    </a:lnR>
                    <a:lnT>
                      <a:noFill/>
                    </a:lnT>
                    <a:lnB>
                      <a:noFill/>
                    </a:lnB>
                  </a:tcPr>
                </a:tc>
                <a:tc>
                  <a:txBody>
                    <a:bodyPr/>
                    <a:lstStyle/>
                    <a:p>
                      <a:pPr>
                        <a:lnSpc>
                          <a:spcPct val="115000"/>
                        </a:lnSpc>
                        <a:spcAft>
                          <a:spcPts val="0"/>
                        </a:spcAft>
                      </a:pPr>
                      <a:r>
                        <a:rPr lang="tr-TR" sz="1600">
                          <a:latin typeface="+mj-lt"/>
                          <a:ea typeface="Calibri"/>
                          <a:cs typeface="Times New Roman"/>
                        </a:rPr>
                        <a:t>19 405</a:t>
                      </a:r>
                    </a:p>
                  </a:txBody>
                  <a:tcPr marL="4644" marR="4644" marT="4644" marB="0" anchor="ctr">
                    <a:lnL>
                      <a:noFill/>
                    </a:lnL>
                    <a:lnR>
                      <a:noFill/>
                    </a:lnR>
                    <a:lnT>
                      <a:noFill/>
                    </a:lnT>
                    <a:lnB>
                      <a:noFill/>
                    </a:lnB>
                  </a:tcPr>
                </a:tc>
                <a:tc>
                  <a:txBody>
                    <a:bodyPr/>
                    <a:lstStyle/>
                    <a:p>
                      <a:pPr>
                        <a:lnSpc>
                          <a:spcPct val="115000"/>
                        </a:lnSpc>
                        <a:spcAft>
                          <a:spcPts val="0"/>
                        </a:spcAft>
                      </a:pPr>
                      <a:r>
                        <a:rPr lang="tr-TR" sz="1600" dirty="0">
                          <a:latin typeface="+mj-lt"/>
                          <a:ea typeface="Calibri"/>
                          <a:cs typeface="Times New Roman"/>
                        </a:rPr>
                        <a:t>2,39</a:t>
                      </a:r>
                    </a:p>
                  </a:txBody>
                  <a:tcPr marL="0" marR="0" marT="0" marB="0" anchor="ctr">
                    <a:lnL>
                      <a:noFill/>
                    </a:lnL>
                    <a:lnR>
                      <a:noFill/>
                    </a:lnR>
                    <a:lnT>
                      <a:noFill/>
                    </a:lnT>
                    <a:lnB>
                      <a:noFill/>
                    </a:lnB>
                  </a:tcPr>
                </a:tc>
                <a:tc>
                  <a:txBody>
                    <a:bodyPr/>
                    <a:lstStyle/>
                    <a:p>
                      <a:pPr>
                        <a:lnSpc>
                          <a:spcPct val="115000"/>
                        </a:lnSpc>
                        <a:spcAft>
                          <a:spcPts val="1000"/>
                        </a:spcAft>
                      </a:pPr>
                      <a:r>
                        <a:rPr lang="tr-TR" sz="1600" dirty="0">
                          <a:latin typeface="+mj-lt"/>
                          <a:ea typeface="Calibri"/>
                          <a:cs typeface="Times New Roman"/>
                        </a:rPr>
                        <a:t> </a:t>
                      </a:r>
                    </a:p>
                  </a:txBody>
                  <a:tcPr marL="0" marR="0" marT="0" marB="0" anchor="ctr">
                    <a:lnL>
                      <a:noFill/>
                    </a:lnL>
                    <a:lnR>
                      <a:noFill/>
                    </a:lnR>
                    <a:lnT>
                      <a:noFill/>
                    </a:lnT>
                    <a:lnB>
                      <a:noFill/>
                    </a:lnB>
                  </a:tcPr>
                </a:tc>
              </a:tr>
              <a:tr h="320571">
                <a:tc>
                  <a:txBody>
                    <a:bodyPr/>
                    <a:lstStyle/>
                    <a:p>
                      <a:pPr>
                        <a:lnSpc>
                          <a:spcPct val="115000"/>
                        </a:lnSpc>
                        <a:spcAft>
                          <a:spcPts val="0"/>
                        </a:spcAft>
                      </a:pPr>
                      <a:r>
                        <a:rPr lang="tr-TR" sz="1600" dirty="0">
                          <a:latin typeface="+mj-lt"/>
                          <a:ea typeface="Calibri"/>
                          <a:cs typeface="Times New Roman"/>
                        </a:rPr>
                        <a:t>(13) Batı Karadeniz </a:t>
                      </a:r>
                      <a:r>
                        <a:rPr kumimoji="0" lang="tr-TR" sz="1600" kern="1200" dirty="0" smtClean="0">
                          <a:solidFill>
                            <a:schemeClr val="tx1"/>
                          </a:solidFill>
                          <a:latin typeface="+mj-lt"/>
                          <a:ea typeface="Calibri"/>
                          <a:cs typeface="Times New Roman"/>
                        </a:rPr>
                        <a:t>H.</a:t>
                      </a:r>
                      <a:endParaRPr lang="tr-TR" sz="1600" dirty="0">
                        <a:latin typeface="+mj-lt"/>
                        <a:ea typeface="Calibri"/>
                        <a:cs typeface="Times New Roman"/>
                      </a:endParaRPr>
                    </a:p>
                  </a:txBody>
                  <a:tcPr marL="4644" marR="4644" marT="4644" marB="0" anchor="ctr">
                    <a:lnL>
                      <a:noFill/>
                    </a:lnL>
                    <a:lnR>
                      <a:noFill/>
                    </a:lnR>
                    <a:lnT>
                      <a:noFill/>
                    </a:lnT>
                    <a:lnB>
                      <a:noFill/>
                    </a:lnB>
                  </a:tcPr>
                </a:tc>
                <a:tc>
                  <a:txBody>
                    <a:bodyPr/>
                    <a:lstStyle/>
                    <a:p>
                      <a:pPr>
                        <a:lnSpc>
                          <a:spcPct val="115000"/>
                        </a:lnSpc>
                        <a:spcAft>
                          <a:spcPts val="0"/>
                        </a:spcAft>
                      </a:pPr>
                      <a:r>
                        <a:rPr lang="tr-TR" sz="1600">
                          <a:latin typeface="+mj-lt"/>
                          <a:ea typeface="Calibri"/>
                          <a:cs typeface="Times New Roman"/>
                        </a:rPr>
                        <a:t>29 598</a:t>
                      </a:r>
                    </a:p>
                  </a:txBody>
                  <a:tcPr marL="4644" marR="4644" marT="4644" marB="0" anchor="ctr">
                    <a:lnL>
                      <a:noFill/>
                    </a:lnL>
                    <a:lnR>
                      <a:noFill/>
                    </a:lnR>
                    <a:lnT>
                      <a:noFill/>
                    </a:lnT>
                    <a:lnB>
                      <a:noFill/>
                    </a:lnB>
                  </a:tcPr>
                </a:tc>
                <a:tc>
                  <a:txBody>
                    <a:bodyPr/>
                    <a:lstStyle/>
                    <a:p>
                      <a:pPr>
                        <a:lnSpc>
                          <a:spcPct val="115000"/>
                        </a:lnSpc>
                        <a:spcAft>
                          <a:spcPts val="0"/>
                        </a:spcAft>
                      </a:pPr>
                      <a:r>
                        <a:rPr lang="tr-TR" sz="1600">
                          <a:latin typeface="+mj-lt"/>
                          <a:ea typeface="Calibri"/>
                          <a:cs typeface="Times New Roman"/>
                        </a:rPr>
                        <a:t>9,93</a:t>
                      </a:r>
                    </a:p>
                  </a:txBody>
                  <a:tcPr marL="4644" marR="4644" marT="4644" marB="0" anchor="ctr">
                    <a:lnL>
                      <a:noFill/>
                    </a:lnL>
                    <a:lnR>
                      <a:noFill/>
                    </a:lnR>
                    <a:lnT>
                      <a:noFill/>
                    </a:lnT>
                    <a:lnB>
                      <a:noFill/>
                    </a:lnB>
                  </a:tcPr>
                </a:tc>
                <a:tc>
                  <a:txBody>
                    <a:bodyPr/>
                    <a:lstStyle/>
                    <a:p>
                      <a:pPr>
                        <a:lnSpc>
                          <a:spcPct val="115000"/>
                        </a:lnSpc>
                        <a:spcAft>
                          <a:spcPts val="0"/>
                        </a:spcAft>
                      </a:pPr>
                      <a:r>
                        <a:rPr lang="tr-TR" sz="1600" dirty="0">
                          <a:latin typeface="+mj-lt"/>
                          <a:ea typeface="Calibri"/>
                          <a:cs typeface="Times New Roman"/>
                        </a:rPr>
                        <a:t>(04) Kuzey Ege </a:t>
                      </a:r>
                      <a:r>
                        <a:rPr kumimoji="0" lang="tr-TR" sz="1600" kern="1200" dirty="0" smtClean="0">
                          <a:solidFill>
                            <a:schemeClr val="tx1"/>
                          </a:solidFill>
                          <a:latin typeface="+mj-lt"/>
                          <a:ea typeface="Calibri"/>
                          <a:cs typeface="Times New Roman"/>
                        </a:rPr>
                        <a:t>H.</a:t>
                      </a:r>
                      <a:endParaRPr lang="tr-TR" sz="1600" dirty="0">
                        <a:latin typeface="+mj-lt"/>
                        <a:ea typeface="Calibri"/>
                        <a:cs typeface="Times New Roman"/>
                      </a:endParaRPr>
                    </a:p>
                  </a:txBody>
                  <a:tcPr marL="4644" marR="4644" marT="4644" marB="0" anchor="ctr">
                    <a:lnL>
                      <a:noFill/>
                    </a:lnL>
                    <a:lnR>
                      <a:noFill/>
                    </a:lnR>
                    <a:lnT>
                      <a:noFill/>
                    </a:lnT>
                    <a:lnB>
                      <a:noFill/>
                    </a:lnB>
                  </a:tcPr>
                </a:tc>
                <a:tc>
                  <a:txBody>
                    <a:bodyPr/>
                    <a:lstStyle/>
                    <a:p>
                      <a:pPr>
                        <a:lnSpc>
                          <a:spcPct val="115000"/>
                        </a:lnSpc>
                        <a:spcAft>
                          <a:spcPts val="0"/>
                        </a:spcAft>
                      </a:pPr>
                      <a:r>
                        <a:rPr lang="tr-TR" sz="1600" dirty="0">
                          <a:latin typeface="+mj-lt"/>
                          <a:ea typeface="Calibri"/>
                          <a:cs typeface="Times New Roman"/>
                        </a:rPr>
                        <a:t>10 003</a:t>
                      </a:r>
                    </a:p>
                  </a:txBody>
                  <a:tcPr marL="4644" marR="4644" marT="4644" marB="0" anchor="ctr">
                    <a:lnL>
                      <a:noFill/>
                    </a:lnL>
                    <a:lnR>
                      <a:noFill/>
                    </a:lnR>
                    <a:lnT>
                      <a:noFill/>
                    </a:lnT>
                    <a:lnB>
                      <a:noFill/>
                    </a:lnB>
                  </a:tcPr>
                </a:tc>
                <a:tc>
                  <a:txBody>
                    <a:bodyPr/>
                    <a:lstStyle/>
                    <a:p>
                      <a:pPr>
                        <a:lnSpc>
                          <a:spcPct val="115000"/>
                        </a:lnSpc>
                        <a:spcAft>
                          <a:spcPts val="0"/>
                        </a:spcAft>
                      </a:pPr>
                      <a:r>
                        <a:rPr lang="tr-TR" sz="1600" dirty="0">
                          <a:latin typeface="+mj-lt"/>
                          <a:ea typeface="Calibri"/>
                          <a:cs typeface="Times New Roman"/>
                        </a:rPr>
                        <a:t>2,90</a:t>
                      </a:r>
                    </a:p>
                  </a:txBody>
                  <a:tcPr marL="0" marR="0" marT="0" marB="0" anchor="ctr">
                    <a:lnL>
                      <a:noFill/>
                    </a:lnL>
                    <a:lnR>
                      <a:noFill/>
                    </a:lnR>
                    <a:lnT>
                      <a:noFill/>
                    </a:lnT>
                    <a:lnB>
                      <a:noFill/>
                    </a:lnB>
                  </a:tcPr>
                </a:tc>
                <a:tc>
                  <a:txBody>
                    <a:bodyPr/>
                    <a:lstStyle/>
                    <a:p>
                      <a:pPr>
                        <a:lnSpc>
                          <a:spcPct val="115000"/>
                        </a:lnSpc>
                        <a:spcAft>
                          <a:spcPts val="1000"/>
                        </a:spcAft>
                      </a:pPr>
                      <a:r>
                        <a:rPr lang="tr-TR" sz="1600" dirty="0">
                          <a:latin typeface="+mj-lt"/>
                          <a:ea typeface="Calibri"/>
                          <a:cs typeface="Times New Roman"/>
                        </a:rPr>
                        <a:t> </a:t>
                      </a:r>
                    </a:p>
                  </a:txBody>
                  <a:tcPr marL="0" marR="0" marT="0" marB="0" anchor="ctr">
                    <a:lnL>
                      <a:noFill/>
                    </a:lnL>
                    <a:lnR>
                      <a:noFill/>
                    </a:lnR>
                    <a:lnT>
                      <a:noFill/>
                    </a:lnT>
                    <a:lnB>
                      <a:noFill/>
                    </a:lnB>
                  </a:tcPr>
                </a:tc>
              </a:tr>
              <a:tr h="285752">
                <a:tc>
                  <a:txBody>
                    <a:bodyPr/>
                    <a:lstStyle/>
                    <a:p>
                      <a:pPr>
                        <a:lnSpc>
                          <a:spcPct val="115000"/>
                        </a:lnSpc>
                        <a:spcAft>
                          <a:spcPts val="0"/>
                        </a:spcAft>
                      </a:pPr>
                      <a:r>
                        <a:rPr lang="tr-TR" sz="1600" dirty="0">
                          <a:latin typeface="+mj-lt"/>
                          <a:ea typeface="Calibri"/>
                          <a:cs typeface="Times New Roman"/>
                        </a:rPr>
                        <a:t>(08) Batı Akdeniz </a:t>
                      </a:r>
                      <a:r>
                        <a:rPr kumimoji="0" lang="tr-TR" sz="1600" kern="1200" dirty="0" smtClean="0">
                          <a:solidFill>
                            <a:schemeClr val="tx1"/>
                          </a:solidFill>
                          <a:latin typeface="+mj-lt"/>
                          <a:ea typeface="Calibri"/>
                          <a:cs typeface="Times New Roman"/>
                        </a:rPr>
                        <a:t>H.</a:t>
                      </a:r>
                      <a:endParaRPr lang="tr-TR" sz="1600" dirty="0">
                        <a:latin typeface="+mj-lt"/>
                        <a:ea typeface="Calibri"/>
                        <a:cs typeface="Times New Roman"/>
                      </a:endParaRPr>
                    </a:p>
                  </a:txBody>
                  <a:tcPr marL="4644" marR="4644" marT="4644" marB="0" anchor="ctr">
                    <a:lnL>
                      <a:noFill/>
                    </a:lnL>
                    <a:lnR>
                      <a:noFill/>
                    </a:lnR>
                    <a:lnT>
                      <a:noFill/>
                    </a:lnT>
                    <a:lnB>
                      <a:noFill/>
                    </a:lnB>
                  </a:tcPr>
                </a:tc>
                <a:tc>
                  <a:txBody>
                    <a:bodyPr/>
                    <a:lstStyle/>
                    <a:p>
                      <a:pPr>
                        <a:lnSpc>
                          <a:spcPct val="115000"/>
                        </a:lnSpc>
                        <a:spcAft>
                          <a:spcPts val="0"/>
                        </a:spcAft>
                      </a:pPr>
                      <a:r>
                        <a:rPr lang="tr-TR" sz="1600">
                          <a:latin typeface="+mj-lt"/>
                          <a:ea typeface="Calibri"/>
                          <a:cs typeface="Times New Roman"/>
                        </a:rPr>
                        <a:t>20 953</a:t>
                      </a:r>
                    </a:p>
                  </a:txBody>
                  <a:tcPr marL="4644" marR="4644" marT="4644" marB="0" anchor="ctr">
                    <a:lnL>
                      <a:noFill/>
                    </a:lnL>
                    <a:lnR>
                      <a:noFill/>
                    </a:lnR>
                    <a:lnT>
                      <a:noFill/>
                    </a:lnT>
                    <a:lnB>
                      <a:noFill/>
                    </a:lnB>
                  </a:tcPr>
                </a:tc>
                <a:tc>
                  <a:txBody>
                    <a:bodyPr/>
                    <a:lstStyle/>
                    <a:p>
                      <a:pPr>
                        <a:lnSpc>
                          <a:spcPct val="115000"/>
                        </a:lnSpc>
                        <a:spcAft>
                          <a:spcPts val="0"/>
                        </a:spcAft>
                      </a:pPr>
                      <a:r>
                        <a:rPr lang="tr-TR" sz="1600">
                          <a:latin typeface="+mj-lt"/>
                          <a:ea typeface="Calibri"/>
                          <a:cs typeface="Times New Roman"/>
                        </a:rPr>
                        <a:t>8,93</a:t>
                      </a:r>
                    </a:p>
                  </a:txBody>
                  <a:tcPr marL="4644" marR="4644" marT="4644" marB="0" anchor="ctr">
                    <a:lnL>
                      <a:noFill/>
                    </a:lnL>
                    <a:lnR>
                      <a:noFill/>
                    </a:lnR>
                    <a:lnT>
                      <a:noFill/>
                    </a:lnT>
                    <a:lnB>
                      <a:noFill/>
                    </a:lnB>
                  </a:tcPr>
                </a:tc>
                <a:tc>
                  <a:txBody>
                    <a:bodyPr/>
                    <a:lstStyle/>
                    <a:p>
                      <a:pPr>
                        <a:lnSpc>
                          <a:spcPct val="115000"/>
                        </a:lnSpc>
                        <a:spcAft>
                          <a:spcPts val="0"/>
                        </a:spcAft>
                      </a:pPr>
                      <a:r>
                        <a:rPr lang="tr-TR" sz="1600">
                          <a:latin typeface="+mj-lt"/>
                          <a:ea typeface="Calibri"/>
                          <a:cs typeface="Times New Roman"/>
                        </a:rPr>
                        <a:t>(05) Gediz Havzası</a:t>
                      </a:r>
                    </a:p>
                  </a:txBody>
                  <a:tcPr marL="4644" marR="4644" marT="4644" marB="0" anchor="ctr">
                    <a:lnL>
                      <a:noFill/>
                    </a:lnL>
                    <a:lnR>
                      <a:noFill/>
                    </a:lnR>
                    <a:lnT>
                      <a:noFill/>
                    </a:lnT>
                    <a:lnB>
                      <a:noFill/>
                    </a:lnB>
                  </a:tcPr>
                </a:tc>
                <a:tc>
                  <a:txBody>
                    <a:bodyPr/>
                    <a:lstStyle/>
                    <a:p>
                      <a:pPr>
                        <a:lnSpc>
                          <a:spcPct val="115000"/>
                        </a:lnSpc>
                        <a:spcAft>
                          <a:spcPts val="0"/>
                        </a:spcAft>
                      </a:pPr>
                      <a:r>
                        <a:rPr lang="tr-TR" sz="1600" dirty="0">
                          <a:latin typeface="+mj-lt"/>
                          <a:ea typeface="Calibri"/>
                          <a:cs typeface="Times New Roman"/>
                        </a:rPr>
                        <a:t>18 000</a:t>
                      </a:r>
                    </a:p>
                  </a:txBody>
                  <a:tcPr marL="4644" marR="4644" marT="4644" marB="0" anchor="ctr">
                    <a:lnL>
                      <a:noFill/>
                    </a:lnL>
                    <a:lnR>
                      <a:noFill/>
                    </a:lnR>
                    <a:lnT>
                      <a:noFill/>
                    </a:lnT>
                    <a:lnB>
                      <a:noFill/>
                    </a:lnB>
                  </a:tcPr>
                </a:tc>
                <a:tc>
                  <a:txBody>
                    <a:bodyPr/>
                    <a:lstStyle/>
                    <a:p>
                      <a:pPr>
                        <a:lnSpc>
                          <a:spcPct val="115000"/>
                        </a:lnSpc>
                        <a:spcAft>
                          <a:spcPts val="0"/>
                        </a:spcAft>
                      </a:pPr>
                      <a:r>
                        <a:rPr lang="tr-TR" sz="1600" dirty="0">
                          <a:latin typeface="+mj-lt"/>
                          <a:ea typeface="Calibri"/>
                          <a:cs typeface="Times New Roman"/>
                        </a:rPr>
                        <a:t>1,95</a:t>
                      </a:r>
                    </a:p>
                  </a:txBody>
                  <a:tcPr marL="0" marR="0" marT="0" marB="0" anchor="ctr">
                    <a:lnL>
                      <a:noFill/>
                    </a:lnL>
                    <a:lnR>
                      <a:noFill/>
                    </a:lnR>
                    <a:lnT>
                      <a:noFill/>
                    </a:lnT>
                    <a:lnB>
                      <a:noFill/>
                    </a:lnB>
                  </a:tcPr>
                </a:tc>
                <a:tc>
                  <a:txBody>
                    <a:bodyPr/>
                    <a:lstStyle/>
                    <a:p>
                      <a:pPr>
                        <a:lnSpc>
                          <a:spcPct val="115000"/>
                        </a:lnSpc>
                        <a:spcAft>
                          <a:spcPts val="1000"/>
                        </a:spcAft>
                      </a:pPr>
                      <a:r>
                        <a:rPr lang="tr-TR" sz="1600" dirty="0">
                          <a:latin typeface="+mj-lt"/>
                          <a:ea typeface="Calibri"/>
                          <a:cs typeface="Times New Roman"/>
                        </a:rPr>
                        <a:t> </a:t>
                      </a:r>
                    </a:p>
                  </a:txBody>
                  <a:tcPr marL="0" marR="0" marT="0" marB="0" anchor="ctr">
                    <a:lnL>
                      <a:noFill/>
                    </a:lnL>
                    <a:lnR>
                      <a:noFill/>
                    </a:lnR>
                    <a:lnT>
                      <a:noFill/>
                    </a:lnT>
                    <a:lnB>
                      <a:noFill/>
                    </a:lnB>
                  </a:tcPr>
                </a:tc>
              </a:tr>
              <a:tr h="285752">
                <a:tc>
                  <a:txBody>
                    <a:bodyPr/>
                    <a:lstStyle/>
                    <a:p>
                      <a:pPr>
                        <a:lnSpc>
                          <a:spcPct val="115000"/>
                        </a:lnSpc>
                        <a:spcAft>
                          <a:spcPts val="0"/>
                        </a:spcAft>
                      </a:pPr>
                      <a:r>
                        <a:rPr lang="tr-TR" sz="1600" dirty="0">
                          <a:latin typeface="+mj-lt"/>
                          <a:ea typeface="Calibri"/>
                          <a:cs typeface="Times New Roman"/>
                        </a:rPr>
                        <a:t>(02) Marmara </a:t>
                      </a:r>
                      <a:r>
                        <a:rPr kumimoji="0" lang="tr-TR" sz="1600" kern="1200" dirty="0" smtClean="0">
                          <a:solidFill>
                            <a:schemeClr val="tx1"/>
                          </a:solidFill>
                          <a:latin typeface="+mj-lt"/>
                          <a:ea typeface="Calibri"/>
                          <a:cs typeface="Times New Roman"/>
                        </a:rPr>
                        <a:t>H.</a:t>
                      </a:r>
                      <a:endParaRPr lang="tr-TR" sz="1600" dirty="0">
                        <a:latin typeface="+mj-lt"/>
                        <a:ea typeface="Calibri"/>
                        <a:cs typeface="Times New Roman"/>
                      </a:endParaRPr>
                    </a:p>
                  </a:txBody>
                  <a:tcPr marL="4644" marR="4644" marT="4644" marB="0" anchor="ctr">
                    <a:lnL>
                      <a:noFill/>
                    </a:lnL>
                    <a:lnR>
                      <a:noFill/>
                    </a:lnR>
                    <a:lnT>
                      <a:noFill/>
                    </a:lnT>
                    <a:lnB>
                      <a:noFill/>
                    </a:lnB>
                  </a:tcPr>
                </a:tc>
                <a:tc>
                  <a:txBody>
                    <a:bodyPr/>
                    <a:lstStyle/>
                    <a:p>
                      <a:pPr>
                        <a:lnSpc>
                          <a:spcPct val="115000"/>
                        </a:lnSpc>
                        <a:spcAft>
                          <a:spcPts val="0"/>
                        </a:spcAft>
                      </a:pPr>
                      <a:r>
                        <a:rPr lang="tr-TR" sz="1600">
                          <a:latin typeface="+mj-lt"/>
                          <a:ea typeface="Calibri"/>
                          <a:cs typeface="Times New Roman"/>
                        </a:rPr>
                        <a:t>24 100</a:t>
                      </a:r>
                    </a:p>
                  </a:txBody>
                  <a:tcPr marL="4644" marR="4644" marT="4644" marB="0" anchor="ctr">
                    <a:lnL>
                      <a:noFill/>
                    </a:lnL>
                    <a:lnR>
                      <a:noFill/>
                    </a:lnR>
                    <a:lnT>
                      <a:noFill/>
                    </a:lnT>
                    <a:lnB>
                      <a:noFill/>
                    </a:lnB>
                  </a:tcPr>
                </a:tc>
                <a:tc>
                  <a:txBody>
                    <a:bodyPr/>
                    <a:lstStyle/>
                    <a:p>
                      <a:pPr>
                        <a:lnSpc>
                          <a:spcPct val="115000"/>
                        </a:lnSpc>
                        <a:spcAft>
                          <a:spcPts val="0"/>
                        </a:spcAft>
                      </a:pPr>
                      <a:r>
                        <a:rPr lang="tr-TR" sz="1600">
                          <a:latin typeface="+mj-lt"/>
                          <a:ea typeface="Calibri"/>
                          <a:cs typeface="Times New Roman"/>
                        </a:rPr>
                        <a:t>8,33</a:t>
                      </a:r>
                    </a:p>
                  </a:txBody>
                  <a:tcPr marL="4644" marR="4644" marT="4644" marB="0" anchor="ctr">
                    <a:lnL>
                      <a:noFill/>
                    </a:lnL>
                    <a:lnR>
                      <a:noFill/>
                    </a:lnR>
                    <a:lnT>
                      <a:noFill/>
                    </a:lnT>
                    <a:lnB>
                      <a:noFill/>
                    </a:lnB>
                  </a:tcPr>
                </a:tc>
                <a:tc>
                  <a:txBody>
                    <a:bodyPr/>
                    <a:lstStyle/>
                    <a:p>
                      <a:pPr>
                        <a:lnSpc>
                          <a:spcPct val="115000"/>
                        </a:lnSpc>
                        <a:spcAft>
                          <a:spcPts val="0"/>
                        </a:spcAft>
                      </a:pPr>
                      <a:r>
                        <a:rPr lang="tr-TR" sz="1600" dirty="0">
                          <a:latin typeface="+mj-lt"/>
                          <a:ea typeface="Calibri"/>
                          <a:cs typeface="Times New Roman"/>
                        </a:rPr>
                        <a:t>(01) Meriç-Ergene </a:t>
                      </a:r>
                      <a:r>
                        <a:rPr kumimoji="0" lang="tr-TR" sz="1600" kern="1200" dirty="0" smtClean="0">
                          <a:solidFill>
                            <a:schemeClr val="tx1"/>
                          </a:solidFill>
                          <a:latin typeface="+mj-lt"/>
                          <a:ea typeface="Calibri"/>
                          <a:cs typeface="Times New Roman"/>
                        </a:rPr>
                        <a:t>H.</a:t>
                      </a:r>
                      <a:endParaRPr lang="tr-TR" sz="1600" dirty="0">
                        <a:latin typeface="+mj-lt"/>
                        <a:ea typeface="Calibri"/>
                        <a:cs typeface="Times New Roman"/>
                      </a:endParaRPr>
                    </a:p>
                  </a:txBody>
                  <a:tcPr marL="4644" marR="4644" marT="4644" marB="0" anchor="ctr">
                    <a:lnL>
                      <a:noFill/>
                    </a:lnL>
                    <a:lnR>
                      <a:noFill/>
                    </a:lnR>
                    <a:lnT>
                      <a:noFill/>
                    </a:lnT>
                    <a:lnB>
                      <a:noFill/>
                    </a:lnB>
                  </a:tcPr>
                </a:tc>
                <a:tc>
                  <a:txBody>
                    <a:bodyPr/>
                    <a:lstStyle/>
                    <a:p>
                      <a:pPr>
                        <a:lnSpc>
                          <a:spcPct val="115000"/>
                        </a:lnSpc>
                        <a:spcAft>
                          <a:spcPts val="0"/>
                        </a:spcAft>
                      </a:pPr>
                      <a:r>
                        <a:rPr lang="tr-TR" sz="1600" dirty="0">
                          <a:latin typeface="+mj-lt"/>
                          <a:ea typeface="Calibri"/>
                          <a:cs typeface="Times New Roman"/>
                        </a:rPr>
                        <a:t>14 560</a:t>
                      </a:r>
                    </a:p>
                  </a:txBody>
                  <a:tcPr marL="4644" marR="4644" marT="4644" marB="0" anchor="ctr">
                    <a:lnL>
                      <a:noFill/>
                    </a:lnL>
                    <a:lnR>
                      <a:noFill/>
                    </a:lnR>
                    <a:lnT>
                      <a:noFill/>
                    </a:lnT>
                    <a:lnB>
                      <a:noFill/>
                    </a:lnB>
                  </a:tcPr>
                </a:tc>
                <a:tc>
                  <a:txBody>
                    <a:bodyPr/>
                    <a:lstStyle/>
                    <a:p>
                      <a:pPr>
                        <a:lnSpc>
                          <a:spcPct val="115000"/>
                        </a:lnSpc>
                        <a:spcAft>
                          <a:spcPts val="0"/>
                        </a:spcAft>
                      </a:pPr>
                      <a:r>
                        <a:rPr lang="tr-TR" sz="1600" dirty="0">
                          <a:latin typeface="+mj-lt"/>
                          <a:ea typeface="Calibri"/>
                          <a:cs typeface="Times New Roman"/>
                        </a:rPr>
                        <a:t>1,33</a:t>
                      </a:r>
                    </a:p>
                  </a:txBody>
                  <a:tcPr marL="0" marR="0" marT="0" marB="0" anchor="ctr">
                    <a:lnL>
                      <a:noFill/>
                    </a:lnL>
                    <a:lnR>
                      <a:noFill/>
                    </a:lnR>
                    <a:lnT>
                      <a:noFill/>
                    </a:lnT>
                    <a:lnB>
                      <a:noFill/>
                    </a:lnB>
                  </a:tcPr>
                </a:tc>
                <a:tc>
                  <a:txBody>
                    <a:bodyPr/>
                    <a:lstStyle/>
                    <a:p>
                      <a:pPr>
                        <a:lnSpc>
                          <a:spcPct val="115000"/>
                        </a:lnSpc>
                        <a:spcAft>
                          <a:spcPts val="1000"/>
                        </a:spcAft>
                      </a:pPr>
                      <a:r>
                        <a:rPr lang="tr-TR" sz="1600" dirty="0">
                          <a:latin typeface="+mj-lt"/>
                          <a:ea typeface="Calibri"/>
                          <a:cs typeface="Times New Roman"/>
                        </a:rPr>
                        <a:t> </a:t>
                      </a:r>
                    </a:p>
                  </a:txBody>
                  <a:tcPr marL="0" marR="0" marT="0" marB="0" anchor="ctr">
                    <a:lnL>
                      <a:noFill/>
                    </a:lnL>
                    <a:lnR>
                      <a:noFill/>
                    </a:lnR>
                    <a:lnT>
                      <a:noFill/>
                    </a:lnT>
                    <a:lnB>
                      <a:noFill/>
                    </a:lnB>
                  </a:tcPr>
                </a:tc>
              </a:tr>
              <a:tr h="285752">
                <a:tc>
                  <a:txBody>
                    <a:bodyPr/>
                    <a:lstStyle/>
                    <a:p>
                      <a:pPr>
                        <a:lnSpc>
                          <a:spcPct val="115000"/>
                        </a:lnSpc>
                        <a:spcAft>
                          <a:spcPts val="0"/>
                        </a:spcAft>
                      </a:pPr>
                      <a:r>
                        <a:rPr lang="tr-TR" sz="1600" dirty="0">
                          <a:latin typeface="+mj-lt"/>
                          <a:ea typeface="Calibri"/>
                          <a:cs typeface="Times New Roman"/>
                        </a:rPr>
                        <a:t>(18) Seyhan Havzası</a:t>
                      </a:r>
                    </a:p>
                  </a:txBody>
                  <a:tcPr marL="4644" marR="4644" marT="4644" marB="0" anchor="ctr">
                    <a:lnL>
                      <a:noFill/>
                    </a:lnL>
                    <a:lnR>
                      <a:noFill/>
                    </a:lnR>
                    <a:lnT>
                      <a:noFill/>
                    </a:lnT>
                    <a:lnB>
                      <a:noFill/>
                    </a:lnB>
                  </a:tcPr>
                </a:tc>
                <a:tc>
                  <a:txBody>
                    <a:bodyPr/>
                    <a:lstStyle/>
                    <a:p>
                      <a:pPr>
                        <a:lnSpc>
                          <a:spcPct val="115000"/>
                        </a:lnSpc>
                        <a:spcAft>
                          <a:spcPts val="0"/>
                        </a:spcAft>
                      </a:pPr>
                      <a:r>
                        <a:rPr lang="tr-TR" sz="1600" dirty="0">
                          <a:latin typeface="+mj-lt"/>
                          <a:ea typeface="Calibri"/>
                          <a:cs typeface="Times New Roman"/>
                        </a:rPr>
                        <a:t>20 450</a:t>
                      </a:r>
                    </a:p>
                  </a:txBody>
                  <a:tcPr marL="4644" marR="4644" marT="4644" marB="0" anchor="ctr">
                    <a:lnL>
                      <a:noFill/>
                    </a:lnL>
                    <a:lnR>
                      <a:noFill/>
                    </a:lnR>
                    <a:lnT>
                      <a:noFill/>
                    </a:lnT>
                    <a:lnB>
                      <a:noFill/>
                    </a:lnB>
                  </a:tcPr>
                </a:tc>
                <a:tc>
                  <a:txBody>
                    <a:bodyPr/>
                    <a:lstStyle/>
                    <a:p>
                      <a:pPr>
                        <a:lnSpc>
                          <a:spcPct val="115000"/>
                        </a:lnSpc>
                        <a:spcAft>
                          <a:spcPts val="0"/>
                        </a:spcAft>
                      </a:pPr>
                      <a:r>
                        <a:rPr lang="tr-TR" sz="1600" dirty="0">
                          <a:latin typeface="+mj-lt"/>
                          <a:ea typeface="Calibri"/>
                          <a:cs typeface="Times New Roman"/>
                        </a:rPr>
                        <a:t>8,01</a:t>
                      </a:r>
                    </a:p>
                  </a:txBody>
                  <a:tcPr marL="4644" marR="4644" marT="4644" marB="0" anchor="ctr">
                    <a:lnL>
                      <a:noFill/>
                    </a:lnL>
                    <a:lnR>
                      <a:noFill/>
                    </a:lnR>
                    <a:lnT>
                      <a:noFill/>
                    </a:lnT>
                    <a:lnB>
                      <a:noFill/>
                    </a:lnB>
                  </a:tcPr>
                </a:tc>
                <a:tc>
                  <a:txBody>
                    <a:bodyPr/>
                    <a:lstStyle/>
                    <a:p>
                      <a:pPr>
                        <a:lnSpc>
                          <a:spcPct val="115000"/>
                        </a:lnSpc>
                        <a:spcAft>
                          <a:spcPts val="0"/>
                        </a:spcAft>
                      </a:pPr>
                      <a:r>
                        <a:rPr lang="tr-TR" sz="1600" dirty="0">
                          <a:latin typeface="+mj-lt"/>
                          <a:ea typeface="Calibri"/>
                          <a:cs typeface="Times New Roman"/>
                        </a:rPr>
                        <a:t>(06) Küçük Menderes </a:t>
                      </a:r>
                      <a:r>
                        <a:rPr kumimoji="0" lang="tr-TR" sz="1600" kern="1200" dirty="0" smtClean="0">
                          <a:solidFill>
                            <a:schemeClr val="tx1"/>
                          </a:solidFill>
                          <a:latin typeface="+mj-lt"/>
                          <a:ea typeface="Calibri"/>
                          <a:cs typeface="Times New Roman"/>
                        </a:rPr>
                        <a:t>H.</a:t>
                      </a:r>
                      <a:endParaRPr lang="tr-TR" sz="1600" dirty="0">
                        <a:latin typeface="+mj-lt"/>
                        <a:ea typeface="Calibri"/>
                        <a:cs typeface="Times New Roman"/>
                      </a:endParaRPr>
                    </a:p>
                  </a:txBody>
                  <a:tcPr marL="4644" marR="4644" marT="4644" marB="0" anchor="ctr">
                    <a:lnL>
                      <a:noFill/>
                    </a:lnL>
                    <a:lnR>
                      <a:noFill/>
                    </a:lnR>
                    <a:lnT>
                      <a:noFill/>
                    </a:lnT>
                    <a:lnB>
                      <a:noFill/>
                    </a:lnB>
                  </a:tcPr>
                </a:tc>
                <a:tc>
                  <a:txBody>
                    <a:bodyPr/>
                    <a:lstStyle/>
                    <a:p>
                      <a:pPr>
                        <a:lnSpc>
                          <a:spcPct val="115000"/>
                        </a:lnSpc>
                        <a:spcAft>
                          <a:spcPts val="0"/>
                        </a:spcAft>
                      </a:pPr>
                      <a:r>
                        <a:rPr lang="tr-TR" sz="1600" dirty="0">
                          <a:latin typeface="+mj-lt"/>
                          <a:ea typeface="Calibri"/>
                          <a:cs typeface="Times New Roman"/>
                        </a:rPr>
                        <a:t>6 907</a:t>
                      </a:r>
                    </a:p>
                  </a:txBody>
                  <a:tcPr marL="4644" marR="4644" marT="4644" marB="0" anchor="ctr">
                    <a:lnL>
                      <a:noFill/>
                    </a:lnL>
                    <a:lnR>
                      <a:noFill/>
                    </a:lnR>
                    <a:lnT>
                      <a:noFill/>
                    </a:lnT>
                    <a:lnB>
                      <a:noFill/>
                    </a:lnB>
                  </a:tcPr>
                </a:tc>
                <a:tc>
                  <a:txBody>
                    <a:bodyPr/>
                    <a:lstStyle/>
                    <a:p>
                      <a:pPr>
                        <a:lnSpc>
                          <a:spcPct val="115000"/>
                        </a:lnSpc>
                        <a:spcAft>
                          <a:spcPts val="0"/>
                        </a:spcAft>
                      </a:pPr>
                      <a:r>
                        <a:rPr lang="tr-TR" sz="1600" dirty="0">
                          <a:latin typeface="+mj-lt"/>
                          <a:ea typeface="Calibri"/>
                          <a:cs typeface="Times New Roman"/>
                        </a:rPr>
                        <a:t>1,19</a:t>
                      </a:r>
                    </a:p>
                  </a:txBody>
                  <a:tcPr marL="0" marR="0" marT="0" marB="0" anchor="ctr">
                    <a:lnL>
                      <a:noFill/>
                    </a:lnL>
                    <a:lnR>
                      <a:noFill/>
                    </a:lnR>
                    <a:lnT>
                      <a:noFill/>
                    </a:lnT>
                    <a:lnB>
                      <a:noFill/>
                    </a:lnB>
                  </a:tcPr>
                </a:tc>
                <a:tc>
                  <a:txBody>
                    <a:bodyPr/>
                    <a:lstStyle/>
                    <a:p>
                      <a:pPr>
                        <a:lnSpc>
                          <a:spcPct val="115000"/>
                        </a:lnSpc>
                        <a:spcAft>
                          <a:spcPts val="1000"/>
                        </a:spcAft>
                      </a:pPr>
                      <a:r>
                        <a:rPr lang="tr-TR" sz="1600" dirty="0">
                          <a:latin typeface="+mj-lt"/>
                          <a:ea typeface="Calibri"/>
                          <a:cs typeface="Times New Roman"/>
                        </a:rPr>
                        <a:t> </a:t>
                      </a:r>
                    </a:p>
                  </a:txBody>
                  <a:tcPr marL="0" marR="0" marT="0" marB="0" anchor="ctr">
                    <a:lnL>
                      <a:noFill/>
                    </a:lnL>
                    <a:lnR>
                      <a:noFill/>
                    </a:lnR>
                    <a:lnT>
                      <a:noFill/>
                    </a:lnT>
                    <a:lnB>
                      <a:noFill/>
                    </a:lnB>
                  </a:tcPr>
                </a:tc>
              </a:tr>
              <a:tr h="301274">
                <a:tc>
                  <a:txBody>
                    <a:bodyPr/>
                    <a:lstStyle/>
                    <a:p>
                      <a:pPr>
                        <a:lnSpc>
                          <a:spcPct val="115000"/>
                        </a:lnSpc>
                        <a:spcAft>
                          <a:spcPts val="0"/>
                        </a:spcAft>
                      </a:pPr>
                      <a:r>
                        <a:rPr lang="tr-TR" sz="1600" dirty="0">
                          <a:latin typeface="+mj-lt"/>
                          <a:ea typeface="Calibri"/>
                          <a:cs typeface="Times New Roman"/>
                        </a:rPr>
                        <a:t>(20) Ceyhan Havzası</a:t>
                      </a:r>
                    </a:p>
                  </a:txBody>
                  <a:tcPr marL="4644" marR="4644" marT="4644" marB="0" anchor="ctr">
                    <a:lnL>
                      <a:noFill/>
                    </a:lnL>
                    <a:lnR>
                      <a:noFill/>
                    </a:lnR>
                    <a:lnT>
                      <a:noFill/>
                    </a:lnT>
                    <a:lnB>
                      <a:noFill/>
                    </a:lnB>
                  </a:tcPr>
                </a:tc>
                <a:tc>
                  <a:txBody>
                    <a:bodyPr/>
                    <a:lstStyle/>
                    <a:p>
                      <a:pPr>
                        <a:lnSpc>
                          <a:spcPct val="115000"/>
                        </a:lnSpc>
                        <a:spcAft>
                          <a:spcPts val="0"/>
                        </a:spcAft>
                      </a:pPr>
                      <a:r>
                        <a:rPr lang="tr-TR" sz="1600">
                          <a:latin typeface="+mj-lt"/>
                          <a:ea typeface="Calibri"/>
                          <a:cs typeface="Times New Roman"/>
                        </a:rPr>
                        <a:t>21 982</a:t>
                      </a:r>
                    </a:p>
                  </a:txBody>
                  <a:tcPr marL="4644" marR="4644" marT="4644" marB="0" anchor="ctr">
                    <a:lnL>
                      <a:noFill/>
                    </a:lnL>
                    <a:lnR>
                      <a:noFill/>
                    </a:lnR>
                    <a:lnT>
                      <a:noFill/>
                    </a:lnT>
                    <a:lnB>
                      <a:noFill/>
                    </a:lnB>
                  </a:tcPr>
                </a:tc>
                <a:tc>
                  <a:txBody>
                    <a:bodyPr/>
                    <a:lstStyle/>
                    <a:p>
                      <a:pPr>
                        <a:lnSpc>
                          <a:spcPct val="115000"/>
                        </a:lnSpc>
                        <a:spcAft>
                          <a:spcPts val="0"/>
                        </a:spcAft>
                      </a:pPr>
                      <a:r>
                        <a:rPr lang="tr-TR" sz="1600" dirty="0">
                          <a:latin typeface="+mj-lt"/>
                          <a:ea typeface="Calibri"/>
                          <a:cs typeface="Times New Roman"/>
                        </a:rPr>
                        <a:t>7,18</a:t>
                      </a:r>
                    </a:p>
                  </a:txBody>
                  <a:tcPr marL="4644" marR="4644" marT="4644" marB="0" anchor="ctr">
                    <a:lnL>
                      <a:noFill/>
                    </a:lnL>
                    <a:lnR>
                      <a:noFill/>
                    </a:lnR>
                    <a:lnT>
                      <a:noFill/>
                    </a:lnT>
                    <a:lnB>
                      <a:noFill/>
                    </a:lnB>
                  </a:tcPr>
                </a:tc>
                <a:tc>
                  <a:txBody>
                    <a:bodyPr/>
                    <a:lstStyle/>
                    <a:p>
                      <a:pPr>
                        <a:lnSpc>
                          <a:spcPct val="115000"/>
                        </a:lnSpc>
                        <a:spcAft>
                          <a:spcPts val="0"/>
                        </a:spcAft>
                      </a:pPr>
                      <a:r>
                        <a:rPr lang="tr-TR" sz="1600" dirty="0">
                          <a:latin typeface="+mj-lt"/>
                          <a:ea typeface="Calibri"/>
                          <a:cs typeface="Times New Roman"/>
                        </a:rPr>
                        <a:t>(19) Asi Havzası</a:t>
                      </a:r>
                    </a:p>
                  </a:txBody>
                  <a:tcPr marL="4644" marR="4644" marT="4644" marB="0" anchor="ctr">
                    <a:lnL>
                      <a:noFill/>
                    </a:lnL>
                    <a:lnR>
                      <a:noFill/>
                    </a:lnR>
                    <a:lnT>
                      <a:noFill/>
                    </a:lnT>
                    <a:lnB>
                      <a:noFill/>
                    </a:lnB>
                  </a:tcPr>
                </a:tc>
                <a:tc>
                  <a:txBody>
                    <a:bodyPr/>
                    <a:lstStyle/>
                    <a:p>
                      <a:pPr>
                        <a:lnSpc>
                          <a:spcPct val="115000"/>
                        </a:lnSpc>
                        <a:spcAft>
                          <a:spcPts val="0"/>
                        </a:spcAft>
                      </a:pPr>
                      <a:r>
                        <a:rPr lang="tr-TR" sz="1600">
                          <a:latin typeface="+mj-lt"/>
                          <a:ea typeface="Calibri"/>
                          <a:cs typeface="Times New Roman"/>
                        </a:rPr>
                        <a:t>7 796</a:t>
                      </a:r>
                    </a:p>
                  </a:txBody>
                  <a:tcPr marL="4644" marR="4644" marT="4644" marB="0" anchor="ctr">
                    <a:lnL>
                      <a:noFill/>
                    </a:lnL>
                    <a:lnR>
                      <a:noFill/>
                    </a:lnR>
                    <a:lnT>
                      <a:noFill/>
                    </a:lnT>
                    <a:lnB>
                      <a:noFill/>
                    </a:lnB>
                  </a:tcPr>
                </a:tc>
                <a:tc>
                  <a:txBody>
                    <a:bodyPr/>
                    <a:lstStyle/>
                    <a:p>
                      <a:pPr>
                        <a:lnSpc>
                          <a:spcPct val="115000"/>
                        </a:lnSpc>
                        <a:spcAft>
                          <a:spcPts val="0"/>
                        </a:spcAft>
                      </a:pPr>
                      <a:r>
                        <a:rPr lang="tr-TR" sz="1600" dirty="0">
                          <a:latin typeface="+mj-lt"/>
                          <a:ea typeface="Calibri"/>
                          <a:cs typeface="Times New Roman"/>
                        </a:rPr>
                        <a:t>1,17</a:t>
                      </a:r>
                    </a:p>
                  </a:txBody>
                  <a:tcPr marL="0" marR="0" marT="0" marB="0" anchor="ctr">
                    <a:lnL>
                      <a:noFill/>
                    </a:lnL>
                    <a:lnR>
                      <a:noFill/>
                    </a:lnR>
                    <a:lnT>
                      <a:noFill/>
                    </a:lnT>
                    <a:lnB>
                      <a:noFill/>
                    </a:lnB>
                  </a:tcPr>
                </a:tc>
                <a:tc>
                  <a:txBody>
                    <a:bodyPr/>
                    <a:lstStyle/>
                    <a:p>
                      <a:pPr>
                        <a:lnSpc>
                          <a:spcPct val="115000"/>
                        </a:lnSpc>
                        <a:spcAft>
                          <a:spcPts val="1000"/>
                        </a:spcAft>
                      </a:pPr>
                      <a:r>
                        <a:rPr lang="tr-TR" sz="1600" dirty="0">
                          <a:latin typeface="+mj-lt"/>
                          <a:ea typeface="Calibri"/>
                          <a:cs typeface="Times New Roman"/>
                        </a:rPr>
                        <a:t> </a:t>
                      </a:r>
                    </a:p>
                  </a:txBody>
                  <a:tcPr marL="0" marR="0" marT="0" marB="0" anchor="ctr">
                    <a:lnL>
                      <a:noFill/>
                    </a:lnL>
                    <a:lnR>
                      <a:noFill/>
                    </a:lnR>
                    <a:lnT>
                      <a:noFill/>
                    </a:lnT>
                    <a:lnB>
                      <a:noFill/>
                    </a:lnB>
                  </a:tcPr>
                </a:tc>
              </a:tr>
              <a:tr h="270230">
                <a:tc>
                  <a:txBody>
                    <a:bodyPr/>
                    <a:lstStyle/>
                    <a:p>
                      <a:pPr>
                        <a:lnSpc>
                          <a:spcPct val="115000"/>
                        </a:lnSpc>
                        <a:spcAft>
                          <a:spcPts val="0"/>
                        </a:spcAft>
                      </a:pPr>
                      <a:r>
                        <a:rPr lang="tr-TR" sz="1600" dirty="0">
                          <a:latin typeface="+mj-lt"/>
                          <a:ea typeface="Calibri"/>
                          <a:cs typeface="Times New Roman"/>
                        </a:rPr>
                        <a:t>(15) Kızılırmak </a:t>
                      </a:r>
                      <a:r>
                        <a:rPr kumimoji="0" lang="tr-TR" sz="1600" kern="1200" dirty="0" smtClean="0">
                          <a:solidFill>
                            <a:schemeClr val="tx1"/>
                          </a:solidFill>
                          <a:latin typeface="+mj-lt"/>
                          <a:ea typeface="Calibri"/>
                          <a:cs typeface="Times New Roman"/>
                        </a:rPr>
                        <a:t>H.</a:t>
                      </a:r>
                      <a:endParaRPr lang="tr-TR" sz="1600" dirty="0">
                        <a:latin typeface="+mj-lt"/>
                        <a:ea typeface="Calibri"/>
                        <a:cs typeface="Times New Roman"/>
                      </a:endParaRPr>
                    </a:p>
                  </a:txBody>
                  <a:tcPr marL="4644" marR="4644" marT="4644" marB="0" anchor="ctr">
                    <a:lnL>
                      <a:noFill/>
                    </a:lnL>
                    <a:lnR>
                      <a:noFill/>
                    </a:lnR>
                    <a:lnT>
                      <a:noFill/>
                    </a:lnT>
                    <a:lnB>
                      <a:noFill/>
                    </a:lnB>
                  </a:tcPr>
                </a:tc>
                <a:tc>
                  <a:txBody>
                    <a:bodyPr/>
                    <a:lstStyle/>
                    <a:p>
                      <a:pPr>
                        <a:lnSpc>
                          <a:spcPct val="115000"/>
                        </a:lnSpc>
                        <a:spcAft>
                          <a:spcPts val="0"/>
                        </a:spcAft>
                      </a:pPr>
                      <a:r>
                        <a:rPr lang="tr-TR" sz="1600" dirty="0">
                          <a:latin typeface="+mj-lt"/>
                          <a:ea typeface="Calibri"/>
                          <a:cs typeface="Times New Roman"/>
                        </a:rPr>
                        <a:t>78 180</a:t>
                      </a:r>
                    </a:p>
                  </a:txBody>
                  <a:tcPr marL="4644" marR="4644" marT="4644" marB="0" anchor="ctr">
                    <a:lnL>
                      <a:noFill/>
                    </a:lnL>
                    <a:lnR>
                      <a:noFill/>
                    </a:lnR>
                    <a:lnT>
                      <a:noFill/>
                    </a:lnT>
                    <a:lnB>
                      <a:noFill/>
                    </a:lnB>
                  </a:tcPr>
                </a:tc>
                <a:tc>
                  <a:txBody>
                    <a:bodyPr/>
                    <a:lstStyle/>
                    <a:p>
                      <a:pPr>
                        <a:lnSpc>
                          <a:spcPct val="115000"/>
                        </a:lnSpc>
                        <a:spcAft>
                          <a:spcPts val="0"/>
                        </a:spcAft>
                      </a:pPr>
                      <a:r>
                        <a:rPr lang="tr-TR" sz="1600">
                          <a:latin typeface="+mj-lt"/>
                          <a:ea typeface="Calibri"/>
                          <a:cs typeface="Times New Roman"/>
                        </a:rPr>
                        <a:t>6,48</a:t>
                      </a:r>
                    </a:p>
                  </a:txBody>
                  <a:tcPr marL="4644" marR="4644" marT="4644" marB="0" anchor="ctr">
                    <a:lnL>
                      <a:noFill/>
                    </a:lnL>
                    <a:lnR>
                      <a:noFill/>
                    </a:lnR>
                    <a:lnT>
                      <a:noFill/>
                    </a:lnT>
                    <a:lnB>
                      <a:noFill/>
                    </a:lnB>
                  </a:tcPr>
                </a:tc>
                <a:tc>
                  <a:txBody>
                    <a:bodyPr/>
                    <a:lstStyle/>
                    <a:p>
                      <a:pPr>
                        <a:lnSpc>
                          <a:spcPct val="115000"/>
                        </a:lnSpc>
                        <a:spcAft>
                          <a:spcPts val="0"/>
                        </a:spcAft>
                      </a:pPr>
                      <a:r>
                        <a:rPr lang="tr-TR" sz="1600" dirty="0">
                          <a:latin typeface="+mj-lt"/>
                          <a:ea typeface="Calibri"/>
                          <a:cs typeface="Times New Roman"/>
                        </a:rPr>
                        <a:t>(10) Burdur Göller </a:t>
                      </a:r>
                      <a:r>
                        <a:rPr kumimoji="0" lang="tr-TR" sz="1600" kern="1200" dirty="0" smtClean="0">
                          <a:solidFill>
                            <a:schemeClr val="tx1"/>
                          </a:solidFill>
                          <a:latin typeface="+mj-lt"/>
                          <a:ea typeface="Calibri"/>
                          <a:cs typeface="Times New Roman"/>
                        </a:rPr>
                        <a:t>H.</a:t>
                      </a:r>
                      <a:endParaRPr lang="tr-TR" sz="1600" dirty="0">
                        <a:latin typeface="+mj-lt"/>
                        <a:ea typeface="Calibri"/>
                        <a:cs typeface="Times New Roman"/>
                      </a:endParaRPr>
                    </a:p>
                  </a:txBody>
                  <a:tcPr marL="4644" marR="4644" marT="4644" marB="0" anchor="ctr">
                    <a:lnL>
                      <a:noFill/>
                    </a:lnL>
                    <a:lnR>
                      <a:noFill/>
                    </a:lnR>
                    <a:lnT>
                      <a:noFill/>
                    </a:lnT>
                    <a:lnB>
                      <a:noFill/>
                    </a:lnB>
                  </a:tcPr>
                </a:tc>
                <a:tc>
                  <a:txBody>
                    <a:bodyPr/>
                    <a:lstStyle/>
                    <a:p>
                      <a:pPr>
                        <a:lnSpc>
                          <a:spcPct val="115000"/>
                        </a:lnSpc>
                        <a:spcAft>
                          <a:spcPts val="0"/>
                        </a:spcAft>
                      </a:pPr>
                      <a:r>
                        <a:rPr lang="tr-TR" sz="1600" dirty="0">
                          <a:latin typeface="+mj-lt"/>
                          <a:ea typeface="Calibri"/>
                          <a:cs typeface="Times New Roman"/>
                        </a:rPr>
                        <a:t>6 374</a:t>
                      </a:r>
                    </a:p>
                  </a:txBody>
                  <a:tcPr marL="4644" marR="4644" marT="4644" marB="0" anchor="ctr">
                    <a:lnL>
                      <a:noFill/>
                    </a:lnL>
                    <a:lnR>
                      <a:noFill/>
                    </a:lnR>
                    <a:lnT>
                      <a:noFill/>
                    </a:lnT>
                    <a:lnB>
                      <a:noFill/>
                    </a:lnB>
                  </a:tcPr>
                </a:tc>
                <a:tc>
                  <a:txBody>
                    <a:bodyPr/>
                    <a:lstStyle/>
                    <a:p>
                      <a:pPr>
                        <a:lnSpc>
                          <a:spcPct val="115000"/>
                        </a:lnSpc>
                        <a:spcAft>
                          <a:spcPts val="0"/>
                        </a:spcAft>
                      </a:pPr>
                      <a:r>
                        <a:rPr lang="tr-TR" sz="1600" dirty="0">
                          <a:latin typeface="+mj-lt"/>
                          <a:ea typeface="Calibri"/>
                          <a:cs typeface="Times New Roman"/>
                        </a:rPr>
                        <a:t>0,50</a:t>
                      </a:r>
                    </a:p>
                  </a:txBody>
                  <a:tcPr marL="0" marR="0" marT="0" marB="0" anchor="ctr">
                    <a:lnL>
                      <a:noFill/>
                    </a:lnL>
                    <a:lnR>
                      <a:noFill/>
                    </a:lnR>
                    <a:lnT>
                      <a:noFill/>
                    </a:lnT>
                    <a:lnB>
                      <a:noFill/>
                    </a:lnB>
                  </a:tcPr>
                </a:tc>
                <a:tc>
                  <a:txBody>
                    <a:bodyPr/>
                    <a:lstStyle/>
                    <a:p>
                      <a:pPr>
                        <a:lnSpc>
                          <a:spcPct val="115000"/>
                        </a:lnSpc>
                        <a:spcAft>
                          <a:spcPts val="1000"/>
                        </a:spcAft>
                      </a:pPr>
                      <a:r>
                        <a:rPr lang="tr-TR" sz="1600" dirty="0">
                          <a:latin typeface="+mj-lt"/>
                          <a:ea typeface="Calibri"/>
                          <a:cs typeface="Times New Roman"/>
                        </a:rPr>
                        <a:t> </a:t>
                      </a:r>
                    </a:p>
                  </a:txBody>
                  <a:tcPr marL="0" marR="0" marT="0" marB="0" anchor="ctr">
                    <a:lnL>
                      <a:noFill/>
                    </a:lnL>
                    <a:lnR>
                      <a:noFill/>
                    </a:lnR>
                    <a:lnT>
                      <a:noFill/>
                    </a:lnT>
                    <a:lnB>
                      <a:noFill/>
                    </a:lnB>
                  </a:tcPr>
                </a:tc>
              </a:tr>
              <a:tr h="301274">
                <a:tc>
                  <a:txBody>
                    <a:bodyPr/>
                    <a:lstStyle/>
                    <a:p>
                      <a:pPr>
                        <a:lnSpc>
                          <a:spcPct val="115000"/>
                        </a:lnSpc>
                        <a:spcAft>
                          <a:spcPts val="0"/>
                        </a:spcAft>
                      </a:pPr>
                      <a:r>
                        <a:rPr lang="tr-TR" sz="1600">
                          <a:latin typeface="+mj-lt"/>
                          <a:ea typeface="Calibri"/>
                          <a:cs typeface="Times New Roman"/>
                        </a:rPr>
                        <a:t>(12) Sakarya Havzası</a:t>
                      </a:r>
                    </a:p>
                  </a:txBody>
                  <a:tcPr marL="4644" marR="4644" marT="4644" marB="0" anchor="ctr">
                    <a:lnL>
                      <a:noFill/>
                    </a:lnL>
                    <a:lnR>
                      <a:noFill/>
                    </a:lnR>
                    <a:lnT>
                      <a:noFill/>
                    </a:lnT>
                    <a:lnB>
                      <a:noFill/>
                    </a:lnB>
                  </a:tcPr>
                </a:tc>
                <a:tc>
                  <a:txBody>
                    <a:bodyPr/>
                    <a:lstStyle/>
                    <a:p>
                      <a:pPr>
                        <a:lnSpc>
                          <a:spcPct val="115000"/>
                        </a:lnSpc>
                        <a:spcAft>
                          <a:spcPts val="0"/>
                        </a:spcAft>
                      </a:pPr>
                      <a:r>
                        <a:rPr lang="tr-TR" sz="1600" dirty="0">
                          <a:latin typeface="+mj-lt"/>
                          <a:ea typeface="Calibri"/>
                          <a:cs typeface="Times New Roman"/>
                        </a:rPr>
                        <a:t>58 160</a:t>
                      </a:r>
                    </a:p>
                  </a:txBody>
                  <a:tcPr marL="4644" marR="4644" marT="4644" marB="0" anchor="ctr">
                    <a:lnL>
                      <a:noFill/>
                    </a:lnL>
                    <a:lnR>
                      <a:noFill/>
                    </a:lnR>
                    <a:lnT>
                      <a:noFill/>
                    </a:lnT>
                    <a:lnB>
                      <a:noFill/>
                    </a:lnB>
                  </a:tcPr>
                </a:tc>
                <a:tc>
                  <a:txBody>
                    <a:bodyPr/>
                    <a:lstStyle/>
                    <a:p>
                      <a:pPr>
                        <a:lnSpc>
                          <a:spcPct val="115000"/>
                        </a:lnSpc>
                        <a:spcAft>
                          <a:spcPts val="0"/>
                        </a:spcAft>
                      </a:pPr>
                      <a:r>
                        <a:rPr lang="tr-TR" sz="1600">
                          <a:latin typeface="+mj-lt"/>
                          <a:ea typeface="Calibri"/>
                          <a:cs typeface="Times New Roman"/>
                        </a:rPr>
                        <a:t>6,40</a:t>
                      </a:r>
                    </a:p>
                  </a:txBody>
                  <a:tcPr marL="4644" marR="4644" marT="4644" marB="0" anchor="ctr">
                    <a:lnL>
                      <a:noFill/>
                    </a:lnL>
                    <a:lnR>
                      <a:noFill/>
                    </a:lnR>
                    <a:lnT>
                      <a:noFill/>
                    </a:lnT>
                    <a:lnB>
                      <a:noFill/>
                    </a:lnB>
                  </a:tcPr>
                </a:tc>
                <a:tc>
                  <a:txBody>
                    <a:bodyPr/>
                    <a:lstStyle/>
                    <a:p>
                      <a:pPr>
                        <a:lnSpc>
                          <a:spcPct val="115000"/>
                        </a:lnSpc>
                        <a:spcAft>
                          <a:spcPts val="0"/>
                        </a:spcAft>
                      </a:pPr>
                      <a:r>
                        <a:rPr lang="tr-TR" sz="1600">
                          <a:latin typeface="+mj-lt"/>
                          <a:ea typeface="Calibri"/>
                          <a:cs typeface="Times New Roman"/>
                        </a:rPr>
                        <a:t>(11) Akarçay Havzası </a:t>
                      </a:r>
                    </a:p>
                  </a:txBody>
                  <a:tcPr marL="4644" marR="4644" marT="4644" marB="0" anchor="ctr">
                    <a:lnL>
                      <a:noFill/>
                    </a:lnL>
                    <a:lnR>
                      <a:noFill/>
                    </a:lnR>
                    <a:lnT>
                      <a:noFill/>
                    </a:lnT>
                    <a:lnB>
                      <a:noFill/>
                    </a:lnB>
                  </a:tcPr>
                </a:tc>
                <a:tc>
                  <a:txBody>
                    <a:bodyPr/>
                    <a:lstStyle/>
                    <a:p>
                      <a:pPr>
                        <a:lnSpc>
                          <a:spcPct val="115000"/>
                        </a:lnSpc>
                        <a:spcAft>
                          <a:spcPts val="0"/>
                        </a:spcAft>
                      </a:pPr>
                      <a:r>
                        <a:rPr lang="tr-TR" sz="1600" dirty="0">
                          <a:latin typeface="+mj-lt"/>
                          <a:ea typeface="Calibri"/>
                          <a:cs typeface="Times New Roman"/>
                        </a:rPr>
                        <a:t>7 605</a:t>
                      </a:r>
                    </a:p>
                  </a:txBody>
                  <a:tcPr marL="4644" marR="4644" marT="4644" marB="0" anchor="ctr">
                    <a:lnL>
                      <a:noFill/>
                    </a:lnL>
                    <a:lnR>
                      <a:noFill/>
                    </a:lnR>
                    <a:lnT>
                      <a:noFill/>
                    </a:lnT>
                    <a:lnB>
                      <a:noFill/>
                    </a:lnB>
                  </a:tcPr>
                </a:tc>
                <a:tc>
                  <a:txBody>
                    <a:bodyPr/>
                    <a:lstStyle/>
                    <a:p>
                      <a:pPr>
                        <a:lnSpc>
                          <a:spcPct val="115000"/>
                        </a:lnSpc>
                        <a:spcAft>
                          <a:spcPts val="0"/>
                        </a:spcAft>
                      </a:pPr>
                      <a:r>
                        <a:rPr lang="tr-TR" sz="1600" dirty="0">
                          <a:latin typeface="+mj-lt"/>
                          <a:ea typeface="Calibri"/>
                          <a:cs typeface="Times New Roman"/>
                        </a:rPr>
                        <a:t>0,49</a:t>
                      </a:r>
                    </a:p>
                  </a:txBody>
                  <a:tcPr marL="0" marR="0" marT="0" marB="0" anchor="ctr">
                    <a:lnL>
                      <a:noFill/>
                    </a:lnL>
                    <a:lnR>
                      <a:noFill/>
                    </a:lnR>
                    <a:lnT>
                      <a:noFill/>
                    </a:lnT>
                    <a:lnB>
                      <a:noFill/>
                    </a:lnB>
                  </a:tcPr>
                </a:tc>
                <a:tc>
                  <a:txBody>
                    <a:bodyPr/>
                    <a:lstStyle/>
                    <a:p>
                      <a:pPr>
                        <a:lnSpc>
                          <a:spcPct val="115000"/>
                        </a:lnSpc>
                        <a:spcAft>
                          <a:spcPts val="1000"/>
                        </a:spcAft>
                      </a:pPr>
                      <a:r>
                        <a:rPr lang="tr-TR" sz="1600" dirty="0">
                          <a:latin typeface="+mj-lt"/>
                          <a:ea typeface="Calibri"/>
                          <a:cs typeface="Times New Roman"/>
                        </a:rPr>
                        <a:t> </a:t>
                      </a:r>
                    </a:p>
                  </a:txBody>
                  <a:tcPr marL="0" marR="0" marT="0" marB="0" anchor="ctr">
                    <a:lnL>
                      <a:noFill/>
                    </a:lnL>
                    <a:lnR>
                      <a:noFill/>
                    </a:lnR>
                    <a:lnT>
                      <a:noFill/>
                    </a:lnT>
                    <a:lnB>
                      <a:noFill/>
                    </a:lnB>
                  </a:tcPr>
                </a:tc>
              </a:tr>
              <a:tr h="270230">
                <a:tc>
                  <a:txBody>
                    <a:bodyPr/>
                    <a:lstStyle/>
                    <a:p>
                      <a:pPr>
                        <a:lnSpc>
                          <a:spcPct val="115000"/>
                        </a:lnSpc>
                        <a:spcAft>
                          <a:spcPts val="0"/>
                        </a:spcAft>
                      </a:pPr>
                      <a:r>
                        <a:rPr lang="tr-TR" sz="1600">
                          <a:latin typeface="+mj-lt"/>
                          <a:ea typeface="Calibri"/>
                          <a:cs typeface="Times New Roman"/>
                        </a:rPr>
                        <a:t>(23) Çoruh Havzası</a:t>
                      </a:r>
                    </a:p>
                  </a:txBody>
                  <a:tcPr marL="4644" marR="4644" marT="4644" marB="0" anchor="ctr">
                    <a:lnL>
                      <a:noFill/>
                    </a:lnL>
                    <a:lnR>
                      <a:noFill/>
                    </a:lnR>
                    <a:lnT>
                      <a:noFill/>
                    </a:lnT>
                    <a:lnB>
                      <a:noFill/>
                    </a:lnB>
                  </a:tcPr>
                </a:tc>
                <a:tc>
                  <a:txBody>
                    <a:bodyPr/>
                    <a:lstStyle/>
                    <a:p>
                      <a:pPr>
                        <a:lnSpc>
                          <a:spcPct val="115000"/>
                        </a:lnSpc>
                        <a:spcAft>
                          <a:spcPts val="0"/>
                        </a:spcAft>
                      </a:pPr>
                      <a:r>
                        <a:rPr lang="tr-TR" sz="1600" dirty="0">
                          <a:latin typeface="+mj-lt"/>
                          <a:ea typeface="Calibri"/>
                          <a:cs typeface="Times New Roman"/>
                        </a:rPr>
                        <a:t>19 872</a:t>
                      </a:r>
                    </a:p>
                  </a:txBody>
                  <a:tcPr marL="4644" marR="4644" marT="4644" marB="0" anchor="ctr">
                    <a:lnL>
                      <a:noFill/>
                    </a:lnL>
                    <a:lnR>
                      <a:noFill/>
                    </a:lnR>
                    <a:lnT>
                      <a:noFill/>
                    </a:lnT>
                    <a:lnB>
                      <a:noFill/>
                    </a:lnB>
                  </a:tcPr>
                </a:tc>
                <a:tc>
                  <a:txBody>
                    <a:bodyPr/>
                    <a:lstStyle/>
                    <a:p>
                      <a:pPr>
                        <a:lnSpc>
                          <a:spcPct val="115000"/>
                        </a:lnSpc>
                        <a:spcAft>
                          <a:spcPts val="0"/>
                        </a:spcAft>
                      </a:pPr>
                      <a:r>
                        <a:rPr lang="tr-TR" sz="1600" dirty="0">
                          <a:latin typeface="+mj-lt"/>
                          <a:ea typeface="Calibri"/>
                          <a:cs typeface="Times New Roman"/>
                        </a:rPr>
                        <a:t>6,30</a:t>
                      </a:r>
                    </a:p>
                  </a:txBody>
                  <a:tcPr marL="4644" marR="4644" marT="4644" marB="0" anchor="ctr">
                    <a:lnL>
                      <a:noFill/>
                    </a:lnL>
                    <a:lnR>
                      <a:noFill/>
                    </a:lnR>
                    <a:lnT>
                      <a:noFill/>
                    </a:lnT>
                    <a:lnB>
                      <a:noFill/>
                    </a:lnB>
                  </a:tcPr>
                </a:tc>
                <a:tc>
                  <a:txBody>
                    <a:bodyPr/>
                    <a:lstStyle/>
                    <a:p>
                      <a:pPr>
                        <a:lnSpc>
                          <a:spcPct val="115000"/>
                        </a:lnSpc>
                        <a:spcAft>
                          <a:spcPts val="0"/>
                        </a:spcAft>
                      </a:pPr>
                      <a:r>
                        <a:rPr lang="tr-TR" sz="1600" b="1">
                          <a:latin typeface="+mj-lt"/>
                          <a:ea typeface="Calibri"/>
                          <a:cs typeface="Times New Roman"/>
                        </a:rPr>
                        <a:t>TOPLAM</a:t>
                      </a:r>
                      <a:r>
                        <a:rPr lang="tr-TR" sz="1600">
                          <a:latin typeface="+mj-lt"/>
                          <a:ea typeface="Calibri"/>
                          <a:cs typeface="Times New Roman"/>
                        </a:rPr>
                        <a:t> </a:t>
                      </a:r>
                    </a:p>
                  </a:txBody>
                  <a:tcPr marL="4644" marR="4644" marT="4644" marB="0" anchor="ctr">
                    <a:lnL>
                      <a:noFill/>
                    </a:lnL>
                    <a:lnR>
                      <a:noFill/>
                    </a:lnR>
                    <a:lnT>
                      <a:noFill/>
                    </a:lnT>
                    <a:lnB>
                      <a:noFill/>
                    </a:lnB>
                  </a:tcPr>
                </a:tc>
                <a:tc>
                  <a:txBody>
                    <a:bodyPr/>
                    <a:lstStyle/>
                    <a:p>
                      <a:pPr>
                        <a:lnSpc>
                          <a:spcPct val="115000"/>
                        </a:lnSpc>
                        <a:spcAft>
                          <a:spcPts val="0"/>
                        </a:spcAft>
                      </a:pPr>
                      <a:r>
                        <a:rPr lang="tr-TR" sz="1600" b="1">
                          <a:latin typeface="+mj-lt"/>
                          <a:ea typeface="Calibri"/>
                          <a:cs typeface="Times New Roman"/>
                        </a:rPr>
                        <a:t>779 452</a:t>
                      </a:r>
                      <a:r>
                        <a:rPr lang="tr-TR" sz="1600">
                          <a:latin typeface="+mj-lt"/>
                          <a:ea typeface="Calibri"/>
                          <a:cs typeface="Times New Roman"/>
                        </a:rPr>
                        <a:t> </a:t>
                      </a:r>
                    </a:p>
                  </a:txBody>
                  <a:tcPr marL="4644" marR="4644" marT="4644" marB="0" anchor="ctr">
                    <a:lnL>
                      <a:noFill/>
                    </a:lnL>
                    <a:lnR>
                      <a:noFill/>
                    </a:lnR>
                    <a:lnT>
                      <a:noFill/>
                    </a:lnT>
                    <a:lnB>
                      <a:noFill/>
                    </a:lnB>
                  </a:tcPr>
                </a:tc>
                <a:tc>
                  <a:txBody>
                    <a:bodyPr/>
                    <a:lstStyle/>
                    <a:p>
                      <a:pPr>
                        <a:lnSpc>
                          <a:spcPct val="115000"/>
                        </a:lnSpc>
                        <a:spcAft>
                          <a:spcPts val="0"/>
                        </a:spcAft>
                      </a:pPr>
                      <a:r>
                        <a:rPr lang="tr-TR" sz="1600" b="1" dirty="0">
                          <a:latin typeface="+mj-lt"/>
                          <a:ea typeface="Calibri"/>
                          <a:cs typeface="Times New Roman"/>
                        </a:rPr>
                        <a:t>186,86</a:t>
                      </a:r>
                      <a:r>
                        <a:rPr lang="tr-TR" sz="1600" dirty="0">
                          <a:latin typeface="+mj-lt"/>
                          <a:ea typeface="Calibri"/>
                          <a:cs typeface="Times New Roman"/>
                        </a:rPr>
                        <a:t> </a:t>
                      </a:r>
                    </a:p>
                  </a:txBody>
                  <a:tcPr marL="0" marR="0" marT="0" marB="0" anchor="ctr">
                    <a:lnL>
                      <a:noFill/>
                    </a:lnL>
                    <a:lnR>
                      <a:noFill/>
                    </a:lnR>
                    <a:lnT>
                      <a:noFill/>
                    </a:lnT>
                    <a:lnB>
                      <a:noFill/>
                    </a:lnB>
                  </a:tcPr>
                </a:tc>
                <a:tc>
                  <a:txBody>
                    <a:bodyPr/>
                    <a:lstStyle/>
                    <a:p>
                      <a:pPr>
                        <a:lnSpc>
                          <a:spcPct val="115000"/>
                        </a:lnSpc>
                        <a:spcAft>
                          <a:spcPts val="1000"/>
                        </a:spcAft>
                      </a:pPr>
                      <a:r>
                        <a:rPr lang="tr-TR" sz="1600" dirty="0">
                          <a:latin typeface="+mj-lt"/>
                          <a:ea typeface="Calibri"/>
                          <a:cs typeface="Times New Roman"/>
                        </a:rPr>
                        <a:t> </a:t>
                      </a:r>
                    </a:p>
                  </a:txBody>
                  <a:tcPr marL="0" marR="0" marT="0" marB="0" anchor="ctr">
                    <a:lnL>
                      <a:noFill/>
                    </a:lnL>
                    <a:lnR>
                      <a:noFill/>
                    </a:lnR>
                    <a:lnT>
                      <a:noFill/>
                    </a:lnT>
                    <a:lnB>
                      <a:noFill/>
                    </a:lnB>
                  </a:tcPr>
                </a:tc>
              </a:tr>
              <a:tr h="254708">
                <a:tc>
                  <a:txBody>
                    <a:bodyPr/>
                    <a:lstStyle/>
                    <a:p>
                      <a:pPr>
                        <a:lnSpc>
                          <a:spcPct val="115000"/>
                        </a:lnSpc>
                        <a:spcAft>
                          <a:spcPts val="0"/>
                        </a:spcAft>
                      </a:pPr>
                      <a:r>
                        <a:rPr lang="tr-TR" sz="1600" dirty="0">
                          <a:latin typeface="+mj-lt"/>
                          <a:ea typeface="Calibri"/>
                          <a:cs typeface="Times New Roman"/>
                        </a:rPr>
                        <a:t>(14) Yeşilırmak </a:t>
                      </a:r>
                      <a:r>
                        <a:rPr kumimoji="0" lang="tr-TR" sz="1600" kern="1200" dirty="0" smtClean="0">
                          <a:solidFill>
                            <a:schemeClr val="tx1"/>
                          </a:solidFill>
                          <a:latin typeface="+mj-lt"/>
                          <a:ea typeface="Calibri"/>
                          <a:cs typeface="Times New Roman"/>
                        </a:rPr>
                        <a:t>H.</a:t>
                      </a:r>
                      <a:endParaRPr lang="tr-TR" sz="1600" dirty="0">
                        <a:latin typeface="+mj-lt"/>
                        <a:ea typeface="Calibri"/>
                        <a:cs typeface="Times New Roman"/>
                      </a:endParaRPr>
                    </a:p>
                  </a:txBody>
                  <a:tcPr marL="4644" marR="4644" marT="4644" marB="0" anchor="ctr">
                    <a:lnL>
                      <a:noFill/>
                    </a:lnL>
                    <a:lnR>
                      <a:noFill/>
                    </a:lnR>
                    <a:lnT>
                      <a:noFill/>
                    </a:lnT>
                    <a:lnB>
                      <a:noFill/>
                    </a:lnB>
                  </a:tcPr>
                </a:tc>
                <a:tc>
                  <a:txBody>
                    <a:bodyPr/>
                    <a:lstStyle/>
                    <a:p>
                      <a:pPr>
                        <a:lnSpc>
                          <a:spcPct val="115000"/>
                        </a:lnSpc>
                        <a:spcAft>
                          <a:spcPts val="0"/>
                        </a:spcAft>
                      </a:pPr>
                      <a:r>
                        <a:rPr lang="tr-TR" sz="1600" dirty="0">
                          <a:latin typeface="+mj-lt"/>
                          <a:ea typeface="Calibri"/>
                          <a:cs typeface="Times New Roman"/>
                        </a:rPr>
                        <a:t>36 114</a:t>
                      </a:r>
                    </a:p>
                  </a:txBody>
                  <a:tcPr marL="4644" marR="4644" marT="4644" marB="0" anchor="ctr">
                    <a:lnL>
                      <a:noFill/>
                    </a:lnL>
                    <a:lnR>
                      <a:noFill/>
                    </a:lnR>
                    <a:lnT>
                      <a:noFill/>
                    </a:lnT>
                    <a:lnB>
                      <a:noFill/>
                    </a:lnB>
                  </a:tcPr>
                </a:tc>
                <a:tc>
                  <a:txBody>
                    <a:bodyPr/>
                    <a:lstStyle/>
                    <a:p>
                      <a:pPr>
                        <a:lnSpc>
                          <a:spcPct val="115000"/>
                        </a:lnSpc>
                        <a:spcAft>
                          <a:spcPts val="0"/>
                        </a:spcAft>
                      </a:pPr>
                      <a:r>
                        <a:rPr lang="tr-TR" sz="1600" dirty="0">
                          <a:latin typeface="+mj-lt"/>
                          <a:ea typeface="Calibri"/>
                          <a:cs typeface="Times New Roman"/>
                        </a:rPr>
                        <a:t>5,80</a:t>
                      </a:r>
                    </a:p>
                  </a:txBody>
                  <a:tcPr marL="4644" marR="4644" marT="4644" marB="0" anchor="ctr">
                    <a:lnL>
                      <a:noFill/>
                    </a:lnL>
                    <a:lnR>
                      <a:noFill/>
                    </a:lnR>
                    <a:lnT>
                      <a:noFill/>
                    </a:lnT>
                    <a:lnB>
                      <a:noFill/>
                    </a:lnB>
                  </a:tcPr>
                </a:tc>
                <a:tc gridSpan="4">
                  <a:txBody>
                    <a:bodyPr/>
                    <a:lstStyle/>
                    <a:p>
                      <a:pPr>
                        <a:lnSpc>
                          <a:spcPct val="115000"/>
                        </a:lnSpc>
                      </a:pPr>
                      <a:endParaRPr lang="tr-TR" sz="1600" dirty="0">
                        <a:latin typeface="+mj-lt"/>
                      </a:endParaRPr>
                    </a:p>
                  </a:txBody>
                  <a:tcPr marL="4644" marR="4644" marT="4644"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
        <p:nvSpPr>
          <p:cNvPr id="2" name="Slayt Numarası Yer Tutucusu 1"/>
          <p:cNvSpPr>
            <a:spLocks noGrp="1"/>
          </p:cNvSpPr>
          <p:nvPr>
            <p:ph type="sldNum" sz="quarter" idx="12"/>
          </p:nvPr>
        </p:nvSpPr>
        <p:spPr/>
        <p:txBody>
          <a:bodyPr/>
          <a:lstStyle/>
          <a:p>
            <a:fld id="{B1DEFA8C-F947-479F-BE07-76B6B3F80BF1}" type="slidenum">
              <a:rPr lang="tr-TR" smtClean="0"/>
              <a:pPr/>
              <a:t>13</a:t>
            </a:fld>
            <a:endParaRPr lang="tr-T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tx1"/>
                </a:solidFill>
              </a:rPr>
              <a:t>Dünyadaki su miktarı</a:t>
            </a:r>
            <a:endParaRPr lang="tr-TR" dirty="0">
              <a:solidFill>
                <a:schemeClr val="tx1"/>
              </a:solidFill>
            </a:endParaRPr>
          </a:p>
        </p:txBody>
      </p:sp>
      <p:pic>
        <p:nvPicPr>
          <p:cNvPr id="4" name="3 İçerik Yer Tutucusu" descr="hidro.gif"/>
          <p:cNvPicPr>
            <a:picLocks noGrp="1" noChangeAspect="1"/>
          </p:cNvPicPr>
          <p:nvPr>
            <p:ph idx="1"/>
          </p:nvPr>
        </p:nvPicPr>
        <p:blipFill>
          <a:blip r:embed="rId2"/>
          <a:stretch>
            <a:fillRect/>
          </a:stretch>
        </p:blipFill>
        <p:spPr>
          <a:xfrm>
            <a:off x="1413723" y="2071678"/>
            <a:ext cx="6138741" cy="4000528"/>
          </a:xfrm>
        </p:spPr>
      </p:pic>
      <p:sp>
        <p:nvSpPr>
          <p:cNvPr id="3" name="Slayt Numarası Yer Tutucusu 2"/>
          <p:cNvSpPr>
            <a:spLocks noGrp="1"/>
          </p:cNvSpPr>
          <p:nvPr>
            <p:ph type="sldNum" sz="quarter" idx="12"/>
          </p:nvPr>
        </p:nvSpPr>
        <p:spPr/>
        <p:txBody>
          <a:bodyPr/>
          <a:lstStyle/>
          <a:p>
            <a:fld id="{B1DEFA8C-F947-479F-BE07-76B6B3F80BF1}" type="slidenum">
              <a:rPr lang="tr-TR" smtClean="0"/>
              <a:pPr/>
              <a:t>14</a:t>
            </a:fld>
            <a:endParaRPr lang="tr-T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724648"/>
          </a:xfrm>
        </p:spPr>
        <p:txBody>
          <a:bodyPr>
            <a:noAutofit/>
          </a:bodyPr>
          <a:lstStyle/>
          <a:p>
            <a:r>
              <a:rPr lang="tr-TR" sz="3600" b="1" dirty="0" smtClean="0">
                <a:solidFill>
                  <a:schemeClr val="tx1"/>
                </a:solidFill>
              </a:rPr>
              <a:t>SUYUN KİMYASAL VE FİZİKSEL ÖZELLİKLERİ</a:t>
            </a:r>
            <a:endParaRPr lang="tr-TR" sz="3600" dirty="0">
              <a:solidFill>
                <a:schemeClr val="tx1"/>
              </a:solidFill>
            </a:endParaRPr>
          </a:p>
        </p:txBody>
      </p:sp>
      <p:sp>
        <p:nvSpPr>
          <p:cNvPr id="3" name="2 İçerik Yer Tutucusu"/>
          <p:cNvSpPr>
            <a:spLocks noGrp="1"/>
          </p:cNvSpPr>
          <p:nvPr>
            <p:ph idx="1"/>
          </p:nvPr>
        </p:nvSpPr>
        <p:spPr>
          <a:xfrm>
            <a:off x="457200" y="1935480"/>
            <a:ext cx="8229600" cy="2493652"/>
          </a:xfrm>
        </p:spPr>
        <p:txBody>
          <a:bodyPr/>
          <a:lstStyle/>
          <a:p>
            <a:pPr algn="just"/>
            <a:r>
              <a:rPr lang="tr-TR" dirty="0" smtClean="0"/>
              <a:t>		Dünyada katı, sıvı ve gaz olarak fazla miktarda bulunan yegane madde olan su, aynı zamanda en çok bilinen ve en çok kullanılan cisimdir. Sıvı suyun, yüksek düzeyde ayırma gücü vardır. Sıvı su donunca genleşir. Suyun bu özellikleri, tamamen molekül yapısı ile ilgilidir.</a:t>
            </a:r>
          </a:p>
          <a:p>
            <a:endParaRPr lang="tr-TR" dirty="0"/>
          </a:p>
        </p:txBody>
      </p:sp>
      <p:pic>
        <p:nvPicPr>
          <p:cNvPr id="5" name="Picture 2"/>
          <p:cNvPicPr>
            <a:picLocks noChangeAspect="1" noChangeArrowheads="1"/>
          </p:cNvPicPr>
          <p:nvPr/>
        </p:nvPicPr>
        <p:blipFill>
          <a:blip r:embed="rId2"/>
          <a:srcRect/>
          <a:stretch>
            <a:fillRect/>
          </a:stretch>
        </p:blipFill>
        <p:spPr bwMode="auto">
          <a:xfrm>
            <a:off x="4929190" y="4280222"/>
            <a:ext cx="3149207" cy="2577778"/>
          </a:xfrm>
          <a:prstGeom prst="rect">
            <a:avLst/>
          </a:prstGeom>
          <a:noFill/>
          <a:ln w="9525">
            <a:noFill/>
            <a:miter lim="800000"/>
            <a:headEnd/>
            <a:tailEnd/>
          </a:ln>
          <a:effectLst/>
        </p:spPr>
      </p:pic>
      <p:sp>
        <p:nvSpPr>
          <p:cNvPr id="6" name="5 Metin kutusu"/>
          <p:cNvSpPr txBox="1"/>
          <p:nvPr/>
        </p:nvSpPr>
        <p:spPr>
          <a:xfrm>
            <a:off x="714348" y="4643446"/>
            <a:ext cx="3786214" cy="1323439"/>
          </a:xfrm>
          <a:prstGeom prst="rect">
            <a:avLst/>
          </a:prstGeom>
          <a:noFill/>
        </p:spPr>
        <p:txBody>
          <a:bodyPr wrap="square" rtlCol="0">
            <a:spAutoFit/>
          </a:bodyPr>
          <a:lstStyle/>
          <a:p>
            <a:pPr algn="just"/>
            <a:r>
              <a:rPr lang="tr-TR" sz="2000" dirty="0" smtClean="0"/>
              <a:t>Suyun zayıf hidrojen bağı ve molekülünün kutup özelliği, iyi bir çözücü olmasını sağlar ve bu nedenle yıkamada kullanılır</a:t>
            </a:r>
            <a:endParaRPr lang="tr-TR" sz="2000" dirty="0"/>
          </a:p>
        </p:txBody>
      </p:sp>
      <p:sp>
        <p:nvSpPr>
          <p:cNvPr id="4" name="Slayt Numarası Yer Tutucusu 3"/>
          <p:cNvSpPr>
            <a:spLocks noGrp="1"/>
          </p:cNvSpPr>
          <p:nvPr>
            <p:ph type="sldNum" sz="quarter" idx="12"/>
          </p:nvPr>
        </p:nvSpPr>
        <p:spPr/>
        <p:txBody>
          <a:bodyPr/>
          <a:lstStyle/>
          <a:p>
            <a:fld id="{B1DEFA8C-F947-479F-BE07-76B6B3F80BF1}" type="slidenum">
              <a:rPr lang="tr-TR" smtClean="0"/>
              <a:pPr/>
              <a:t>15</a:t>
            </a:fld>
            <a:endParaRPr lang="tr-T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rPr>
              <a:t>Suyun Özgül Ağırlığı</a:t>
            </a:r>
            <a:endParaRPr lang="tr-TR" dirty="0">
              <a:solidFill>
                <a:schemeClr val="tx1"/>
              </a:solidFill>
            </a:endParaRPr>
          </a:p>
        </p:txBody>
      </p:sp>
      <p:graphicFrame>
        <p:nvGraphicFramePr>
          <p:cNvPr id="4" name="3 İçerik Yer Tutucusu"/>
          <p:cNvGraphicFramePr>
            <a:graphicFrameLocks noGrp="1"/>
          </p:cNvGraphicFramePr>
          <p:nvPr>
            <p:ph idx="1"/>
          </p:nvPr>
        </p:nvGraphicFramePr>
        <p:xfrm>
          <a:off x="457200" y="1935163"/>
          <a:ext cx="8229600" cy="4407408"/>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gridCol w="822960"/>
              </a:tblGrid>
              <a:tr h="370840">
                <a:tc>
                  <a:txBody>
                    <a:bodyPr/>
                    <a:lstStyle/>
                    <a:p>
                      <a:pPr>
                        <a:lnSpc>
                          <a:spcPct val="115000"/>
                        </a:lnSpc>
                        <a:spcBef>
                          <a:spcPts val="600"/>
                        </a:spcBef>
                        <a:spcAft>
                          <a:spcPts val="0"/>
                        </a:spcAft>
                        <a:tabLst>
                          <a:tab pos="-457200" algn="l"/>
                        </a:tabLst>
                      </a:pPr>
                      <a:r>
                        <a:rPr lang="tr-TR" sz="1400" spc="-15" dirty="0" smtClean="0">
                          <a:latin typeface="+mj-lt"/>
                          <a:ea typeface="Times New Roman"/>
                          <a:cs typeface="Times New Roman"/>
                        </a:rPr>
                        <a:t>Sıcaklık</a:t>
                      </a:r>
                      <a:endParaRPr lang="tr-TR" sz="1100" dirty="0">
                        <a:latin typeface="+mj-lt"/>
                        <a:ea typeface="Times New Roman"/>
                        <a:cs typeface="Times New Roman"/>
                      </a:endParaRPr>
                    </a:p>
                    <a:p>
                      <a:pPr>
                        <a:lnSpc>
                          <a:spcPct val="115000"/>
                        </a:lnSpc>
                        <a:spcBef>
                          <a:spcPts val="600"/>
                        </a:spcBef>
                        <a:spcAft>
                          <a:spcPts val="270"/>
                        </a:spcAft>
                        <a:tabLst>
                          <a:tab pos="-457200" algn="l"/>
                        </a:tabLst>
                      </a:pPr>
                      <a:r>
                        <a:rPr lang="tr-TR" sz="1400" spc="-15" baseline="30000" dirty="0" err="1">
                          <a:latin typeface="+mj-lt"/>
                          <a:ea typeface="Times New Roman"/>
                          <a:cs typeface="Times New Roman"/>
                        </a:rPr>
                        <a:t>o</a:t>
                      </a:r>
                      <a:r>
                        <a:rPr lang="tr-TR" sz="1400" spc="-15" dirty="0" err="1">
                          <a:latin typeface="+mj-lt"/>
                          <a:ea typeface="Times New Roman"/>
                          <a:cs typeface="Times New Roman"/>
                        </a:rPr>
                        <a:t>C</a:t>
                      </a:r>
                      <a:endParaRPr lang="tr-TR" sz="1100" dirty="0">
                        <a:latin typeface="+mj-lt"/>
                        <a:ea typeface="Times New Roman"/>
                        <a:cs typeface="Times New Roman"/>
                      </a:endParaRPr>
                    </a:p>
                  </a:txBody>
                  <a:tcPr marL="76200" marR="76200" marT="0" marB="0"/>
                </a:tc>
                <a:tc>
                  <a:txBody>
                    <a:bodyPr/>
                    <a:lstStyle/>
                    <a:p>
                      <a:pPr>
                        <a:lnSpc>
                          <a:spcPct val="100000"/>
                        </a:lnSpc>
                        <a:spcBef>
                          <a:spcPts val="0"/>
                        </a:spcBef>
                        <a:spcAft>
                          <a:spcPts val="0"/>
                        </a:spcAft>
                        <a:tabLst>
                          <a:tab pos="-457200" algn="l"/>
                        </a:tabLst>
                      </a:pPr>
                      <a:endParaRPr lang="tr-TR" sz="1800" spc="-15" baseline="0" dirty="0">
                        <a:latin typeface="+mj-lt"/>
                        <a:ea typeface="Times New Roman"/>
                        <a:cs typeface="Times New Roman"/>
                      </a:endParaRPr>
                    </a:p>
                    <a:p>
                      <a:pPr>
                        <a:lnSpc>
                          <a:spcPct val="100000"/>
                        </a:lnSpc>
                        <a:spcBef>
                          <a:spcPts val="0"/>
                        </a:spcBef>
                        <a:spcAft>
                          <a:spcPts val="0"/>
                        </a:spcAft>
                        <a:tabLst>
                          <a:tab pos="-457200" algn="l"/>
                        </a:tabLst>
                      </a:pPr>
                      <a:r>
                        <a:rPr lang="tr-TR" sz="1800" spc="-15" baseline="0" dirty="0">
                          <a:latin typeface="+mj-lt"/>
                          <a:ea typeface="Times New Roman"/>
                          <a:cs typeface="Times New Roman"/>
                        </a:rPr>
                        <a:t>   0</a:t>
                      </a:r>
                      <a:endParaRPr lang="tr-TR" sz="1200" baseline="0" dirty="0">
                        <a:latin typeface="+mj-lt"/>
                        <a:ea typeface="Times New Roman"/>
                        <a:cs typeface="Times New Roman"/>
                      </a:endParaRPr>
                    </a:p>
                  </a:txBody>
                  <a:tcPr marL="76200" marR="76200" marT="0" marB="0"/>
                </a:tc>
                <a:tc>
                  <a:txBody>
                    <a:bodyPr/>
                    <a:lstStyle/>
                    <a:p>
                      <a:pPr>
                        <a:lnSpc>
                          <a:spcPct val="100000"/>
                        </a:lnSpc>
                        <a:spcBef>
                          <a:spcPts val="0"/>
                        </a:spcBef>
                        <a:spcAft>
                          <a:spcPts val="0"/>
                        </a:spcAft>
                        <a:tabLst>
                          <a:tab pos="-457200" algn="l"/>
                        </a:tabLst>
                      </a:pPr>
                      <a:r>
                        <a:rPr lang="tr-TR" sz="1800" spc="-15" baseline="0" dirty="0">
                          <a:latin typeface="+mj-lt"/>
                          <a:ea typeface="Times New Roman"/>
                          <a:cs typeface="Times New Roman"/>
                        </a:rPr>
                        <a:t> </a:t>
                      </a:r>
                      <a:endParaRPr lang="tr-TR" sz="1200" baseline="0" dirty="0">
                        <a:latin typeface="+mj-lt"/>
                        <a:ea typeface="Times New Roman"/>
                        <a:cs typeface="Times New Roman"/>
                      </a:endParaRPr>
                    </a:p>
                    <a:p>
                      <a:pPr>
                        <a:lnSpc>
                          <a:spcPct val="100000"/>
                        </a:lnSpc>
                        <a:spcBef>
                          <a:spcPts val="0"/>
                        </a:spcBef>
                        <a:spcAft>
                          <a:spcPts val="0"/>
                        </a:spcAft>
                        <a:tabLst>
                          <a:tab pos="-457200" algn="l"/>
                        </a:tabLst>
                      </a:pPr>
                      <a:r>
                        <a:rPr lang="tr-TR" sz="1800" spc="-15" baseline="0" dirty="0">
                          <a:latin typeface="+mj-lt"/>
                          <a:ea typeface="Times New Roman"/>
                          <a:cs typeface="Times New Roman"/>
                        </a:rPr>
                        <a:t>  1</a:t>
                      </a:r>
                      <a:endParaRPr lang="tr-TR" sz="1200" baseline="0" dirty="0">
                        <a:latin typeface="+mj-lt"/>
                        <a:ea typeface="Times New Roman"/>
                        <a:cs typeface="Times New Roman"/>
                      </a:endParaRPr>
                    </a:p>
                  </a:txBody>
                  <a:tcPr marL="76200" marR="76200" marT="0" marB="0"/>
                </a:tc>
                <a:tc>
                  <a:txBody>
                    <a:bodyPr/>
                    <a:lstStyle/>
                    <a:p>
                      <a:pPr>
                        <a:lnSpc>
                          <a:spcPct val="100000"/>
                        </a:lnSpc>
                        <a:spcBef>
                          <a:spcPts val="0"/>
                        </a:spcBef>
                        <a:spcAft>
                          <a:spcPts val="0"/>
                        </a:spcAft>
                        <a:tabLst>
                          <a:tab pos="-457200" algn="l"/>
                        </a:tabLst>
                      </a:pPr>
                      <a:r>
                        <a:rPr lang="tr-TR" sz="1800" spc="-15" baseline="0" dirty="0">
                          <a:latin typeface="+mj-lt"/>
                          <a:ea typeface="Times New Roman"/>
                          <a:cs typeface="Times New Roman"/>
                        </a:rPr>
                        <a:t> </a:t>
                      </a:r>
                      <a:endParaRPr lang="tr-TR" sz="1200" baseline="0" dirty="0">
                        <a:latin typeface="+mj-lt"/>
                        <a:ea typeface="Times New Roman"/>
                        <a:cs typeface="Times New Roman"/>
                      </a:endParaRPr>
                    </a:p>
                    <a:p>
                      <a:pPr>
                        <a:lnSpc>
                          <a:spcPct val="100000"/>
                        </a:lnSpc>
                        <a:spcBef>
                          <a:spcPts val="0"/>
                        </a:spcBef>
                        <a:spcAft>
                          <a:spcPts val="0"/>
                        </a:spcAft>
                        <a:tabLst>
                          <a:tab pos="-457200" algn="l"/>
                        </a:tabLst>
                      </a:pPr>
                      <a:r>
                        <a:rPr lang="tr-TR" sz="1800" spc="-15" baseline="0" dirty="0">
                          <a:latin typeface="+mj-lt"/>
                          <a:ea typeface="Times New Roman"/>
                          <a:cs typeface="Times New Roman"/>
                        </a:rPr>
                        <a:t>  2</a:t>
                      </a:r>
                      <a:endParaRPr lang="tr-TR" sz="1200" baseline="0" dirty="0">
                        <a:latin typeface="+mj-lt"/>
                        <a:ea typeface="Times New Roman"/>
                        <a:cs typeface="Times New Roman"/>
                      </a:endParaRPr>
                    </a:p>
                  </a:txBody>
                  <a:tcPr marL="76200" marR="76200" marT="0" marB="0"/>
                </a:tc>
                <a:tc>
                  <a:txBody>
                    <a:bodyPr/>
                    <a:lstStyle/>
                    <a:p>
                      <a:pPr>
                        <a:lnSpc>
                          <a:spcPct val="100000"/>
                        </a:lnSpc>
                        <a:spcBef>
                          <a:spcPts val="0"/>
                        </a:spcBef>
                        <a:spcAft>
                          <a:spcPts val="0"/>
                        </a:spcAft>
                        <a:tabLst>
                          <a:tab pos="-457200" algn="l"/>
                        </a:tabLst>
                      </a:pPr>
                      <a:r>
                        <a:rPr lang="tr-TR" sz="1800" spc="-15" baseline="0" dirty="0">
                          <a:latin typeface="+mj-lt"/>
                          <a:ea typeface="Times New Roman"/>
                          <a:cs typeface="Times New Roman"/>
                        </a:rPr>
                        <a:t> </a:t>
                      </a:r>
                      <a:endParaRPr lang="tr-TR" sz="1200" baseline="0" dirty="0">
                        <a:latin typeface="+mj-lt"/>
                        <a:ea typeface="Times New Roman"/>
                        <a:cs typeface="Times New Roman"/>
                      </a:endParaRPr>
                    </a:p>
                    <a:p>
                      <a:pPr>
                        <a:lnSpc>
                          <a:spcPct val="100000"/>
                        </a:lnSpc>
                        <a:spcBef>
                          <a:spcPts val="0"/>
                        </a:spcBef>
                        <a:spcAft>
                          <a:spcPts val="0"/>
                        </a:spcAft>
                        <a:tabLst>
                          <a:tab pos="-457200" algn="l"/>
                        </a:tabLst>
                      </a:pPr>
                      <a:r>
                        <a:rPr lang="tr-TR" sz="1800" spc="-15" baseline="0" dirty="0">
                          <a:latin typeface="+mj-lt"/>
                          <a:ea typeface="Times New Roman"/>
                          <a:cs typeface="Times New Roman"/>
                        </a:rPr>
                        <a:t>   3</a:t>
                      </a:r>
                      <a:endParaRPr lang="tr-TR" sz="1200" baseline="0" dirty="0">
                        <a:latin typeface="+mj-lt"/>
                        <a:ea typeface="Times New Roman"/>
                        <a:cs typeface="Times New Roman"/>
                      </a:endParaRPr>
                    </a:p>
                  </a:txBody>
                  <a:tcPr marL="76200" marR="76200" marT="0" marB="0"/>
                </a:tc>
                <a:tc>
                  <a:txBody>
                    <a:bodyPr/>
                    <a:lstStyle/>
                    <a:p>
                      <a:pPr>
                        <a:lnSpc>
                          <a:spcPct val="100000"/>
                        </a:lnSpc>
                        <a:spcBef>
                          <a:spcPts val="0"/>
                        </a:spcBef>
                        <a:spcAft>
                          <a:spcPts val="0"/>
                        </a:spcAft>
                        <a:tabLst>
                          <a:tab pos="-457200" algn="l"/>
                        </a:tabLst>
                      </a:pPr>
                      <a:endParaRPr lang="tr-TR" sz="1800" spc="-15" baseline="0" dirty="0">
                        <a:latin typeface="+mj-lt"/>
                        <a:ea typeface="Times New Roman"/>
                        <a:cs typeface="Times New Roman"/>
                      </a:endParaRPr>
                    </a:p>
                    <a:p>
                      <a:pPr>
                        <a:lnSpc>
                          <a:spcPct val="100000"/>
                        </a:lnSpc>
                        <a:spcBef>
                          <a:spcPts val="0"/>
                        </a:spcBef>
                        <a:spcAft>
                          <a:spcPts val="0"/>
                        </a:spcAft>
                        <a:tabLst>
                          <a:tab pos="-457200" algn="l"/>
                        </a:tabLst>
                      </a:pPr>
                      <a:r>
                        <a:rPr lang="tr-TR" sz="1800" spc="-15" baseline="0" dirty="0">
                          <a:latin typeface="+mj-lt"/>
                          <a:ea typeface="Times New Roman"/>
                          <a:cs typeface="Times New Roman"/>
                        </a:rPr>
                        <a:t>  4</a:t>
                      </a:r>
                      <a:endParaRPr lang="tr-TR" sz="1200" baseline="0" dirty="0">
                        <a:latin typeface="+mj-lt"/>
                        <a:ea typeface="Times New Roman"/>
                        <a:cs typeface="Times New Roman"/>
                      </a:endParaRPr>
                    </a:p>
                  </a:txBody>
                  <a:tcPr marL="76200" marR="76200" marT="0" marB="0"/>
                </a:tc>
                <a:tc>
                  <a:txBody>
                    <a:bodyPr/>
                    <a:lstStyle/>
                    <a:p>
                      <a:pPr>
                        <a:lnSpc>
                          <a:spcPct val="100000"/>
                        </a:lnSpc>
                        <a:spcBef>
                          <a:spcPts val="0"/>
                        </a:spcBef>
                        <a:spcAft>
                          <a:spcPts val="0"/>
                        </a:spcAft>
                        <a:tabLst>
                          <a:tab pos="-457200" algn="l"/>
                        </a:tabLst>
                      </a:pPr>
                      <a:r>
                        <a:rPr lang="tr-TR" sz="1800" spc="-15" baseline="0" dirty="0">
                          <a:latin typeface="+mj-lt"/>
                          <a:ea typeface="Times New Roman"/>
                          <a:cs typeface="Times New Roman"/>
                        </a:rPr>
                        <a:t> </a:t>
                      </a:r>
                      <a:endParaRPr lang="tr-TR" sz="1200" baseline="0" dirty="0">
                        <a:latin typeface="+mj-lt"/>
                        <a:ea typeface="Times New Roman"/>
                        <a:cs typeface="Times New Roman"/>
                      </a:endParaRPr>
                    </a:p>
                    <a:p>
                      <a:pPr>
                        <a:lnSpc>
                          <a:spcPct val="100000"/>
                        </a:lnSpc>
                        <a:spcBef>
                          <a:spcPts val="0"/>
                        </a:spcBef>
                        <a:spcAft>
                          <a:spcPts val="0"/>
                        </a:spcAft>
                        <a:tabLst>
                          <a:tab pos="-457200" algn="l"/>
                        </a:tabLst>
                      </a:pPr>
                      <a:r>
                        <a:rPr lang="tr-TR" sz="1800" spc="-15" baseline="0" dirty="0">
                          <a:latin typeface="+mj-lt"/>
                          <a:ea typeface="Times New Roman"/>
                          <a:cs typeface="Times New Roman"/>
                        </a:rPr>
                        <a:t>   5</a:t>
                      </a:r>
                      <a:endParaRPr lang="tr-TR" sz="1200" baseline="0" dirty="0">
                        <a:latin typeface="+mj-lt"/>
                        <a:ea typeface="Times New Roman"/>
                        <a:cs typeface="Times New Roman"/>
                      </a:endParaRPr>
                    </a:p>
                  </a:txBody>
                  <a:tcPr marL="76200" marR="76200" marT="0" marB="0"/>
                </a:tc>
                <a:tc>
                  <a:txBody>
                    <a:bodyPr/>
                    <a:lstStyle/>
                    <a:p>
                      <a:pPr>
                        <a:lnSpc>
                          <a:spcPct val="100000"/>
                        </a:lnSpc>
                        <a:spcBef>
                          <a:spcPts val="0"/>
                        </a:spcBef>
                        <a:spcAft>
                          <a:spcPts val="0"/>
                        </a:spcAft>
                        <a:tabLst>
                          <a:tab pos="-457200" algn="l"/>
                        </a:tabLst>
                      </a:pPr>
                      <a:endParaRPr lang="tr-TR" sz="1800" spc="-15" baseline="0" dirty="0">
                        <a:latin typeface="+mj-lt"/>
                        <a:ea typeface="Times New Roman"/>
                        <a:cs typeface="Times New Roman"/>
                      </a:endParaRPr>
                    </a:p>
                    <a:p>
                      <a:pPr>
                        <a:lnSpc>
                          <a:spcPct val="100000"/>
                        </a:lnSpc>
                        <a:spcBef>
                          <a:spcPts val="0"/>
                        </a:spcBef>
                        <a:spcAft>
                          <a:spcPts val="0"/>
                        </a:spcAft>
                        <a:tabLst>
                          <a:tab pos="-457200" algn="l"/>
                        </a:tabLst>
                      </a:pPr>
                      <a:r>
                        <a:rPr lang="tr-TR" sz="1800" spc="-15" baseline="0" dirty="0">
                          <a:latin typeface="+mj-lt"/>
                          <a:ea typeface="Times New Roman"/>
                          <a:cs typeface="Times New Roman"/>
                        </a:rPr>
                        <a:t>  6</a:t>
                      </a:r>
                      <a:endParaRPr lang="tr-TR" sz="1200" baseline="0" dirty="0">
                        <a:latin typeface="+mj-lt"/>
                        <a:ea typeface="Times New Roman"/>
                        <a:cs typeface="Times New Roman"/>
                      </a:endParaRPr>
                    </a:p>
                  </a:txBody>
                  <a:tcPr marL="76200" marR="76200" marT="0" marB="0"/>
                </a:tc>
                <a:tc>
                  <a:txBody>
                    <a:bodyPr/>
                    <a:lstStyle/>
                    <a:p>
                      <a:pPr>
                        <a:lnSpc>
                          <a:spcPct val="100000"/>
                        </a:lnSpc>
                        <a:spcBef>
                          <a:spcPts val="0"/>
                        </a:spcBef>
                        <a:spcAft>
                          <a:spcPts val="0"/>
                        </a:spcAft>
                        <a:tabLst>
                          <a:tab pos="-457200" algn="l"/>
                        </a:tabLst>
                      </a:pPr>
                      <a:endParaRPr lang="tr-TR" sz="1800" spc="-15" baseline="0" dirty="0">
                        <a:latin typeface="+mj-lt"/>
                        <a:ea typeface="Times New Roman"/>
                        <a:cs typeface="Times New Roman"/>
                      </a:endParaRPr>
                    </a:p>
                    <a:p>
                      <a:pPr>
                        <a:lnSpc>
                          <a:spcPct val="100000"/>
                        </a:lnSpc>
                        <a:spcBef>
                          <a:spcPts val="0"/>
                        </a:spcBef>
                        <a:spcAft>
                          <a:spcPts val="0"/>
                        </a:spcAft>
                        <a:tabLst>
                          <a:tab pos="-457200" algn="l"/>
                        </a:tabLst>
                      </a:pPr>
                      <a:r>
                        <a:rPr lang="tr-TR" sz="1800" spc="-15" baseline="0" dirty="0">
                          <a:latin typeface="+mj-lt"/>
                          <a:ea typeface="Times New Roman"/>
                          <a:cs typeface="Times New Roman"/>
                        </a:rPr>
                        <a:t>  7</a:t>
                      </a:r>
                      <a:endParaRPr lang="tr-TR" sz="1200" baseline="0" dirty="0">
                        <a:latin typeface="+mj-lt"/>
                        <a:ea typeface="Times New Roman"/>
                        <a:cs typeface="Times New Roman"/>
                      </a:endParaRPr>
                    </a:p>
                  </a:txBody>
                  <a:tcPr marL="76200" marR="76200" marT="0" marB="0"/>
                </a:tc>
                <a:tc>
                  <a:txBody>
                    <a:bodyPr/>
                    <a:lstStyle/>
                    <a:p>
                      <a:pPr>
                        <a:lnSpc>
                          <a:spcPct val="100000"/>
                        </a:lnSpc>
                        <a:spcBef>
                          <a:spcPts val="0"/>
                        </a:spcBef>
                        <a:spcAft>
                          <a:spcPts val="0"/>
                        </a:spcAft>
                        <a:tabLst>
                          <a:tab pos="-457200" algn="l"/>
                        </a:tabLst>
                      </a:pPr>
                      <a:endParaRPr lang="tr-TR" sz="1800" spc="-15" baseline="0" dirty="0">
                        <a:latin typeface="+mj-lt"/>
                        <a:ea typeface="Times New Roman"/>
                        <a:cs typeface="Times New Roman"/>
                      </a:endParaRPr>
                    </a:p>
                    <a:p>
                      <a:pPr>
                        <a:lnSpc>
                          <a:spcPct val="100000"/>
                        </a:lnSpc>
                        <a:spcBef>
                          <a:spcPts val="0"/>
                        </a:spcBef>
                        <a:spcAft>
                          <a:spcPts val="0"/>
                        </a:spcAft>
                        <a:tabLst>
                          <a:tab pos="-457200" algn="l"/>
                        </a:tabLst>
                      </a:pPr>
                      <a:r>
                        <a:rPr lang="tr-TR" sz="1800" spc="-15" baseline="0" dirty="0">
                          <a:latin typeface="+mj-lt"/>
                          <a:ea typeface="Times New Roman"/>
                          <a:cs typeface="Times New Roman"/>
                        </a:rPr>
                        <a:t>   8</a:t>
                      </a:r>
                      <a:endParaRPr lang="tr-TR" sz="1200" baseline="0" dirty="0">
                        <a:latin typeface="+mj-lt"/>
                        <a:ea typeface="Times New Roman"/>
                        <a:cs typeface="Times New Roman"/>
                      </a:endParaRPr>
                    </a:p>
                  </a:txBody>
                  <a:tcPr marL="76200" marR="76200" marT="0" marB="0"/>
                </a:tc>
              </a:tr>
              <a:tr h="370840">
                <a:tc>
                  <a:txBody>
                    <a:bodyPr/>
                    <a:lstStyle/>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 0</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10</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20</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30</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40</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50</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60</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70</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80</a:t>
                      </a:r>
                      <a:endParaRPr lang="tr-TR" sz="1800" dirty="0">
                        <a:solidFill>
                          <a:schemeClr val="tx1"/>
                        </a:solidFill>
                        <a:latin typeface="+mj-lt"/>
                        <a:ea typeface="Times New Roman"/>
                        <a:cs typeface="Times New Roman"/>
                      </a:endParaRPr>
                    </a:p>
                    <a:p>
                      <a:pPr>
                        <a:lnSpc>
                          <a:spcPct val="115000"/>
                        </a:lnSpc>
                        <a:spcBef>
                          <a:spcPts val="600"/>
                        </a:spcBef>
                        <a:spcAft>
                          <a:spcPts val="270"/>
                        </a:spcAft>
                        <a:tabLst>
                          <a:tab pos="-457200" algn="l"/>
                        </a:tabLst>
                      </a:pPr>
                      <a:r>
                        <a:rPr lang="tr-TR" sz="1800" spc="-15" dirty="0">
                          <a:solidFill>
                            <a:schemeClr val="tx1"/>
                          </a:solidFill>
                          <a:latin typeface="+mj-lt"/>
                          <a:ea typeface="Times New Roman"/>
                          <a:cs typeface="Times New Roman"/>
                        </a:rPr>
                        <a:t>90 </a:t>
                      </a:r>
                      <a:endParaRPr lang="tr-TR" sz="1800" dirty="0">
                        <a:solidFill>
                          <a:schemeClr val="tx1"/>
                        </a:solidFill>
                        <a:latin typeface="+mj-lt"/>
                        <a:ea typeface="Times New Roman"/>
                        <a:cs typeface="Times New Roman"/>
                      </a:endParaRPr>
                    </a:p>
                  </a:txBody>
                  <a:tcPr marL="76200" marR="76200" marT="0" marB="0"/>
                </a:tc>
                <a:tc>
                  <a:txBody>
                    <a:bodyPr/>
                    <a:lstStyle/>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0.9999</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0.9997</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0.9982</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0.9957</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0.9922</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0.9881</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0.9832</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0.9778</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0.9718</a:t>
                      </a:r>
                      <a:endParaRPr lang="tr-TR" sz="1800" dirty="0">
                        <a:solidFill>
                          <a:schemeClr val="tx1"/>
                        </a:solidFill>
                        <a:latin typeface="+mj-lt"/>
                        <a:ea typeface="Times New Roman"/>
                        <a:cs typeface="Times New Roman"/>
                      </a:endParaRPr>
                    </a:p>
                    <a:p>
                      <a:pPr>
                        <a:lnSpc>
                          <a:spcPct val="115000"/>
                        </a:lnSpc>
                        <a:spcBef>
                          <a:spcPts val="600"/>
                        </a:spcBef>
                        <a:spcAft>
                          <a:spcPts val="270"/>
                        </a:spcAft>
                        <a:tabLst>
                          <a:tab pos="-457200" algn="l"/>
                        </a:tabLst>
                      </a:pPr>
                      <a:r>
                        <a:rPr lang="tr-TR" sz="1800" spc="-15" dirty="0">
                          <a:solidFill>
                            <a:schemeClr val="tx1"/>
                          </a:solidFill>
                          <a:latin typeface="+mj-lt"/>
                          <a:ea typeface="Times New Roman"/>
                          <a:cs typeface="Times New Roman"/>
                        </a:rPr>
                        <a:t>0.9653</a:t>
                      </a:r>
                      <a:endParaRPr lang="tr-TR" sz="1800" dirty="0">
                        <a:solidFill>
                          <a:schemeClr val="tx1"/>
                        </a:solidFill>
                        <a:latin typeface="+mj-lt"/>
                        <a:ea typeface="Times New Roman"/>
                        <a:cs typeface="Times New Roman"/>
                      </a:endParaRPr>
                    </a:p>
                  </a:txBody>
                  <a:tcPr marL="76200" marR="76200" marT="0" marB="0"/>
                </a:tc>
                <a:tc>
                  <a:txBody>
                    <a:bodyPr/>
                    <a:lstStyle/>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0.9999</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0.9996</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0.9980</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0.9954</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0.9919</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0.9876</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0.9827</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0.9772</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0.9712</a:t>
                      </a:r>
                      <a:endParaRPr lang="tr-TR" sz="1800" dirty="0">
                        <a:solidFill>
                          <a:schemeClr val="tx1"/>
                        </a:solidFill>
                        <a:latin typeface="+mj-lt"/>
                        <a:ea typeface="Times New Roman"/>
                        <a:cs typeface="Times New Roman"/>
                      </a:endParaRPr>
                    </a:p>
                    <a:p>
                      <a:pPr>
                        <a:lnSpc>
                          <a:spcPct val="115000"/>
                        </a:lnSpc>
                        <a:spcBef>
                          <a:spcPts val="600"/>
                        </a:spcBef>
                        <a:spcAft>
                          <a:spcPts val="270"/>
                        </a:spcAft>
                        <a:tabLst>
                          <a:tab pos="-457200" algn="l"/>
                        </a:tabLst>
                      </a:pPr>
                      <a:r>
                        <a:rPr lang="tr-TR" sz="1800" spc="-15" dirty="0">
                          <a:solidFill>
                            <a:schemeClr val="tx1"/>
                          </a:solidFill>
                          <a:latin typeface="+mj-lt"/>
                          <a:ea typeface="Times New Roman"/>
                          <a:cs typeface="Times New Roman"/>
                        </a:rPr>
                        <a:t>0.9643</a:t>
                      </a:r>
                      <a:endParaRPr lang="tr-TR" sz="1800" dirty="0">
                        <a:solidFill>
                          <a:schemeClr val="tx1"/>
                        </a:solidFill>
                        <a:latin typeface="+mj-lt"/>
                        <a:ea typeface="Times New Roman"/>
                        <a:cs typeface="Times New Roman"/>
                      </a:endParaRPr>
                    </a:p>
                  </a:txBody>
                  <a:tcPr marL="76200" marR="76200" marT="0" marB="0"/>
                </a:tc>
                <a:tc>
                  <a:txBody>
                    <a:bodyPr/>
                    <a:lstStyle/>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1.0000</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0.9995</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0.9978</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0.9951</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0.9915</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0.9872</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0.9822</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0.9767</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0.9706</a:t>
                      </a:r>
                      <a:endParaRPr lang="tr-TR" sz="1800" dirty="0">
                        <a:solidFill>
                          <a:schemeClr val="tx1"/>
                        </a:solidFill>
                        <a:latin typeface="+mj-lt"/>
                        <a:ea typeface="Times New Roman"/>
                        <a:cs typeface="Times New Roman"/>
                      </a:endParaRPr>
                    </a:p>
                    <a:p>
                      <a:pPr>
                        <a:lnSpc>
                          <a:spcPct val="115000"/>
                        </a:lnSpc>
                        <a:spcBef>
                          <a:spcPts val="600"/>
                        </a:spcBef>
                        <a:spcAft>
                          <a:spcPts val="270"/>
                        </a:spcAft>
                        <a:tabLst>
                          <a:tab pos="-457200" algn="l"/>
                        </a:tabLst>
                      </a:pPr>
                      <a:r>
                        <a:rPr lang="tr-TR" sz="1800" spc="-15" dirty="0">
                          <a:solidFill>
                            <a:schemeClr val="tx1"/>
                          </a:solidFill>
                          <a:latin typeface="+mj-lt"/>
                          <a:ea typeface="Times New Roman"/>
                          <a:cs typeface="Times New Roman"/>
                        </a:rPr>
                        <a:t>0.9640</a:t>
                      </a:r>
                      <a:endParaRPr lang="tr-TR" sz="1800" dirty="0">
                        <a:solidFill>
                          <a:schemeClr val="tx1"/>
                        </a:solidFill>
                        <a:latin typeface="+mj-lt"/>
                        <a:ea typeface="Times New Roman"/>
                        <a:cs typeface="Times New Roman"/>
                      </a:endParaRPr>
                    </a:p>
                  </a:txBody>
                  <a:tcPr marL="76200" marR="76200" marT="0" marB="0"/>
                </a:tc>
                <a:tc>
                  <a:txBody>
                    <a:bodyPr/>
                    <a:lstStyle/>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1.0000</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0.9994</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0.9976</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0.9947</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0.9911</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0.9867</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0.9817</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0.9761</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0.9699</a:t>
                      </a:r>
                      <a:endParaRPr lang="tr-TR" sz="1800" dirty="0">
                        <a:solidFill>
                          <a:schemeClr val="tx1"/>
                        </a:solidFill>
                        <a:latin typeface="+mj-lt"/>
                        <a:ea typeface="Times New Roman"/>
                        <a:cs typeface="Times New Roman"/>
                      </a:endParaRPr>
                    </a:p>
                    <a:p>
                      <a:pPr>
                        <a:lnSpc>
                          <a:spcPct val="115000"/>
                        </a:lnSpc>
                        <a:spcBef>
                          <a:spcPts val="600"/>
                        </a:spcBef>
                        <a:spcAft>
                          <a:spcPts val="270"/>
                        </a:spcAft>
                        <a:tabLst>
                          <a:tab pos="-457200" algn="l"/>
                        </a:tabLst>
                      </a:pPr>
                      <a:r>
                        <a:rPr lang="tr-TR" sz="1800" spc="-15" dirty="0">
                          <a:solidFill>
                            <a:schemeClr val="tx1"/>
                          </a:solidFill>
                          <a:latin typeface="+mj-lt"/>
                          <a:ea typeface="Times New Roman"/>
                          <a:cs typeface="Times New Roman"/>
                        </a:rPr>
                        <a:t>0.9633</a:t>
                      </a:r>
                      <a:endParaRPr lang="tr-TR" sz="1800" dirty="0">
                        <a:solidFill>
                          <a:schemeClr val="tx1"/>
                        </a:solidFill>
                        <a:latin typeface="+mj-lt"/>
                        <a:ea typeface="Times New Roman"/>
                        <a:cs typeface="Times New Roman"/>
                      </a:endParaRPr>
                    </a:p>
                  </a:txBody>
                  <a:tcPr marL="76200" marR="76200" marT="0" marB="0"/>
                </a:tc>
                <a:tc>
                  <a:txBody>
                    <a:bodyPr/>
                    <a:lstStyle/>
                    <a:p>
                      <a:pPr>
                        <a:lnSpc>
                          <a:spcPct val="115000"/>
                        </a:lnSpc>
                        <a:spcBef>
                          <a:spcPts val="600"/>
                        </a:spcBef>
                        <a:spcAft>
                          <a:spcPts val="0"/>
                        </a:spcAft>
                        <a:tabLst>
                          <a:tab pos="-457200" algn="l"/>
                        </a:tabLst>
                      </a:pPr>
                      <a:r>
                        <a:rPr lang="tr-TR" sz="1800" b="1" spc="-15" dirty="0">
                          <a:solidFill>
                            <a:schemeClr val="tx1"/>
                          </a:solidFill>
                          <a:latin typeface="+mj-lt"/>
                          <a:ea typeface="Times New Roman"/>
                          <a:cs typeface="Times New Roman"/>
                        </a:rPr>
                        <a:t>1.0000</a:t>
                      </a:r>
                      <a:endParaRPr lang="tr-TR" sz="1800" b="1"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0.9993</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0.9973</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0.9944</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0.9907</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0.9862</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0.9811</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0.9755</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0.9693</a:t>
                      </a:r>
                      <a:endParaRPr lang="tr-TR" sz="1800" dirty="0">
                        <a:solidFill>
                          <a:schemeClr val="tx1"/>
                        </a:solidFill>
                        <a:latin typeface="+mj-lt"/>
                        <a:ea typeface="Times New Roman"/>
                        <a:cs typeface="Times New Roman"/>
                      </a:endParaRPr>
                    </a:p>
                    <a:p>
                      <a:pPr>
                        <a:lnSpc>
                          <a:spcPct val="115000"/>
                        </a:lnSpc>
                        <a:spcBef>
                          <a:spcPts val="600"/>
                        </a:spcBef>
                        <a:spcAft>
                          <a:spcPts val="270"/>
                        </a:spcAft>
                        <a:tabLst>
                          <a:tab pos="-457200" algn="l"/>
                        </a:tabLst>
                      </a:pPr>
                      <a:r>
                        <a:rPr lang="tr-TR" sz="1800" spc="-15" dirty="0">
                          <a:solidFill>
                            <a:schemeClr val="tx1"/>
                          </a:solidFill>
                          <a:latin typeface="+mj-lt"/>
                          <a:ea typeface="Times New Roman"/>
                          <a:cs typeface="Times New Roman"/>
                        </a:rPr>
                        <a:t>0.9626</a:t>
                      </a:r>
                      <a:endParaRPr lang="tr-TR" sz="1800" dirty="0">
                        <a:solidFill>
                          <a:schemeClr val="tx1"/>
                        </a:solidFill>
                        <a:latin typeface="+mj-lt"/>
                        <a:ea typeface="Times New Roman"/>
                        <a:cs typeface="Times New Roman"/>
                      </a:endParaRPr>
                    </a:p>
                  </a:txBody>
                  <a:tcPr marL="76200" marR="76200" marT="0" marB="0"/>
                </a:tc>
                <a:tc>
                  <a:txBody>
                    <a:bodyPr/>
                    <a:lstStyle/>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1.0000</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0.9991</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0.9971</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0.9941</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0.9902</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0.9857</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0.9806</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0.9749</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0.9686</a:t>
                      </a:r>
                      <a:endParaRPr lang="tr-TR" sz="1800" dirty="0">
                        <a:solidFill>
                          <a:schemeClr val="tx1"/>
                        </a:solidFill>
                        <a:latin typeface="+mj-lt"/>
                        <a:ea typeface="Times New Roman"/>
                        <a:cs typeface="Times New Roman"/>
                      </a:endParaRPr>
                    </a:p>
                    <a:p>
                      <a:pPr>
                        <a:lnSpc>
                          <a:spcPct val="115000"/>
                        </a:lnSpc>
                        <a:spcBef>
                          <a:spcPts val="600"/>
                        </a:spcBef>
                        <a:spcAft>
                          <a:spcPts val="270"/>
                        </a:spcAft>
                        <a:tabLst>
                          <a:tab pos="-457200" algn="l"/>
                        </a:tabLst>
                      </a:pPr>
                      <a:r>
                        <a:rPr lang="tr-TR" sz="1800" spc="-15" dirty="0">
                          <a:solidFill>
                            <a:schemeClr val="tx1"/>
                          </a:solidFill>
                          <a:latin typeface="+mj-lt"/>
                          <a:ea typeface="Times New Roman"/>
                          <a:cs typeface="Times New Roman"/>
                        </a:rPr>
                        <a:t>0.9619</a:t>
                      </a:r>
                      <a:endParaRPr lang="tr-TR" sz="1800" dirty="0">
                        <a:solidFill>
                          <a:schemeClr val="tx1"/>
                        </a:solidFill>
                        <a:latin typeface="+mj-lt"/>
                        <a:ea typeface="Times New Roman"/>
                        <a:cs typeface="Times New Roman"/>
                      </a:endParaRPr>
                    </a:p>
                  </a:txBody>
                  <a:tcPr marL="76200" marR="76200" marT="0" marB="0"/>
                </a:tc>
                <a:tc>
                  <a:txBody>
                    <a:bodyPr/>
                    <a:lstStyle/>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1.0000</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0.9989</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0.9968</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0.9937</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0.9898</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0.9852</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0.9800</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0.9743</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0.9680</a:t>
                      </a:r>
                      <a:endParaRPr lang="tr-TR" sz="1800" dirty="0">
                        <a:solidFill>
                          <a:schemeClr val="tx1"/>
                        </a:solidFill>
                        <a:latin typeface="+mj-lt"/>
                        <a:ea typeface="Times New Roman"/>
                        <a:cs typeface="Times New Roman"/>
                      </a:endParaRPr>
                    </a:p>
                    <a:p>
                      <a:pPr>
                        <a:lnSpc>
                          <a:spcPct val="115000"/>
                        </a:lnSpc>
                        <a:spcBef>
                          <a:spcPts val="600"/>
                        </a:spcBef>
                        <a:spcAft>
                          <a:spcPts val="270"/>
                        </a:spcAft>
                        <a:tabLst>
                          <a:tab pos="-457200" algn="l"/>
                        </a:tabLst>
                      </a:pPr>
                      <a:r>
                        <a:rPr lang="tr-TR" sz="1800" spc="-15" dirty="0">
                          <a:solidFill>
                            <a:schemeClr val="tx1"/>
                          </a:solidFill>
                          <a:latin typeface="+mj-lt"/>
                          <a:ea typeface="Times New Roman"/>
                          <a:cs typeface="Times New Roman"/>
                        </a:rPr>
                        <a:t>0.9612</a:t>
                      </a:r>
                      <a:endParaRPr lang="tr-TR" sz="1800" dirty="0">
                        <a:solidFill>
                          <a:schemeClr val="tx1"/>
                        </a:solidFill>
                        <a:latin typeface="+mj-lt"/>
                        <a:ea typeface="Times New Roman"/>
                        <a:cs typeface="Times New Roman"/>
                      </a:endParaRPr>
                    </a:p>
                  </a:txBody>
                  <a:tcPr marL="76200" marR="76200" marT="0" marB="0"/>
                </a:tc>
                <a:tc>
                  <a:txBody>
                    <a:bodyPr/>
                    <a:lstStyle/>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0.9999</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0.9988</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0.9965</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0.9974</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0.9894</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0.9848</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0.9795</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0.9737</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0.9673</a:t>
                      </a:r>
                      <a:endParaRPr lang="tr-TR" sz="1800" dirty="0">
                        <a:solidFill>
                          <a:schemeClr val="tx1"/>
                        </a:solidFill>
                        <a:latin typeface="+mj-lt"/>
                        <a:ea typeface="Times New Roman"/>
                        <a:cs typeface="Times New Roman"/>
                      </a:endParaRPr>
                    </a:p>
                    <a:p>
                      <a:pPr>
                        <a:lnSpc>
                          <a:spcPct val="115000"/>
                        </a:lnSpc>
                        <a:spcBef>
                          <a:spcPts val="600"/>
                        </a:spcBef>
                        <a:spcAft>
                          <a:spcPts val="270"/>
                        </a:spcAft>
                        <a:tabLst>
                          <a:tab pos="-457200" algn="l"/>
                        </a:tabLst>
                      </a:pPr>
                      <a:r>
                        <a:rPr lang="tr-TR" sz="1800" spc="-15" dirty="0">
                          <a:solidFill>
                            <a:schemeClr val="tx1"/>
                          </a:solidFill>
                          <a:latin typeface="+mj-lt"/>
                          <a:ea typeface="Times New Roman"/>
                          <a:cs typeface="Times New Roman"/>
                        </a:rPr>
                        <a:t>0.9605</a:t>
                      </a:r>
                      <a:endParaRPr lang="tr-TR" sz="1800" dirty="0">
                        <a:solidFill>
                          <a:schemeClr val="tx1"/>
                        </a:solidFill>
                        <a:latin typeface="+mj-lt"/>
                        <a:ea typeface="Times New Roman"/>
                        <a:cs typeface="Times New Roman"/>
                      </a:endParaRPr>
                    </a:p>
                  </a:txBody>
                  <a:tcPr marL="76200" marR="76200" marT="0" marB="0"/>
                </a:tc>
                <a:tc>
                  <a:txBody>
                    <a:bodyPr/>
                    <a:lstStyle/>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0.9999</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0.9986</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0.9963</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0.9930</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0.9890</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0.9842</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0.9759</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0.9731</a:t>
                      </a:r>
                      <a:endParaRPr lang="tr-TR" sz="1800" dirty="0">
                        <a:solidFill>
                          <a:schemeClr val="tx1"/>
                        </a:solidFill>
                        <a:latin typeface="+mj-lt"/>
                        <a:ea typeface="Times New Roman"/>
                        <a:cs typeface="Times New Roman"/>
                      </a:endParaRPr>
                    </a:p>
                    <a:p>
                      <a:pPr>
                        <a:lnSpc>
                          <a:spcPct val="115000"/>
                        </a:lnSpc>
                        <a:spcBef>
                          <a:spcPts val="600"/>
                        </a:spcBef>
                        <a:spcAft>
                          <a:spcPts val="0"/>
                        </a:spcAft>
                        <a:tabLst>
                          <a:tab pos="-457200" algn="l"/>
                        </a:tabLst>
                      </a:pPr>
                      <a:r>
                        <a:rPr lang="tr-TR" sz="1800" spc="-15" dirty="0">
                          <a:solidFill>
                            <a:schemeClr val="tx1"/>
                          </a:solidFill>
                          <a:latin typeface="+mj-lt"/>
                          <a:ea typeface="Times New Roman"/>
                          <a:cs typeface="Times New Roman"/>
                        </a:rPr>
                        <a:t>0.9667</a:t>
                      </a:r>
                      <a:endParaRPr lang="tr-TR" sz="1800" dirty="0">
                        <a:solidFill>
                          <a:schemeClr val="tx1"/>
                        </a:solidFill>
                        <a:latin typeface="+mj-lt"/>
                        <a:ea typeface="Times New Roman"/>
                        <a:cs typeface="Times New Roman"/>
                      </a:endParaRPr>
                    </a:p>
                    <a:p>
                      <a:pPr>
                        <a:lnSpc>
                          <a:spcPct val="115000"/>
                        </a:lnSpc>
                        <a:spcBef>
                          <a:spcPts val="600"/>
                        </a:spcBef>
                        <a:spcAft>
                          <a:spcPts val="270"/>
                        </a:spcAft>
                        <a:tabLst>
                          <a:tab pos="-457200" algn="l"/>
                        </a:tabLst>
                      </a:pPr>
                      <a:r>
                        <a:rPr lang="tr-TR" sz="1800" spc="-15" dirty="0">
                          <a:solidFill>
                            <a:schemeClr val="tx1"/>
                          </a:solidFill>
                          <a:latin typeface="+mj-lt"/>
                          <a:ea typeface="Times New Roman"/>
                          <a:cs typeface="Times New Roman"/>
                        </a:rPr>
                        <a:t>0.9598</a:t>
                      </a:r>
                      <a:endParaRPr lang="tr-TR" sz="1800" dirty="0">
                        <a:solidFill>
                          <a:schemeClr val="tx1"/>
                        </a:solidFill>
                        <a:latin typeface="+mj-lt"/>
                        <a:ea typeface="Times New Roman"/>
                        <a:cs typeface="Times New Roman"/>
                      </a:endParaRPr>
                    </a:p>
                  </a:txBody>
                  <a:tcPr marL="76200" marR="76200" marT="0" marB="0"/>
                </a:tc>
              </a:tr>
            </a:tbl>
          </a:graphicData>
        </a:graphic>
      </p:graphicFrame>
      <p:sp>
        <p:nvSpPr>
          <p:cNvPr id="3" name="Slayt Numarası Yer Tutucusu 2"/>
          <p:cNvSpPr>
            <a:spLocks noGrp="1"/>
          </p:cNvSpPr>
          <p:nvPr>
            <p:ph type="sldNum" sz="quarter" idx="12"/>
          </p:nvPr>
        </p:nvSpPr>
        <p:spPr/>
        <p:txBody>
          <a:bodyPr/>
          <a:lstStyle/>
          <a:p>
            <a:fld id="{B1DEFA8C-F947-479F-BE07-76B6B3F80BF1}" type="slidenum">
              <a:rPr lang="tr-TR" smtClean="0"/>
              <a:pPr/>
              <a:t>16</a:t>
            </a:fld>
            <a:endParaRPr lang="tr-T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4000" b="1" dirty="0" smtClean="0">
                <a:solidFill>
                  <a:schemeClr val="tx1"/>
                </a:solidFill>
              </a:rPr>
              <a:t>Buharlaşma Miktarına Etkili Faktörler</a:t>
            </a:r>
            <a:endParaRPr lang="tr-TR" sz="4000" dirty="0">
              <a:solidFill>
                <a:schemeClr val="tx1"/>
              </a:solidFill>
            </a:endParaRPr>
          </a:p>
        </p:txBody>
      </p:sp>
      <p:sp>
        <p:nvSpPr>
          <p:cNvPr id="3" name="2 İçerik Yer Tutucusu"/>
          <p:cNvSpPr>
            <a:spLocks noGrp="1"/>
          </p:cNvSpPr>
          <p:nvPr>
            <p:ph idx="1"/>
          </p:nvPr>
        </p:nvSpPr>
        <p:spPr/>
        <p:txBody>
          <a:bodyPr>
            <a:normAutofit fontScale="85000" lnSpcReduction="20000"/>
          </a:bodyPr>
          <a:lstStyle/>
          <a:p>
            <a:pPr algn="just"/>
            <a:r>
              <a:rPr lang="tr-TR" dirty="0" smtClean="0"/>
              <a:t>Buharlaşmanın meydana gelmesi için sıvı veya katı durumdaki suyun, moleküllerine ayrılmasını sağlayacak miktarda bir enerjiye gerek vardır.</a:t>
            </a:r>
          </a:p>
          <a:p>
            <a:pPr algn="just"/>
            <a:r>
              <a:rPr lang="tr-TR" b="1" dirty="0" smtClean="0"/>
              <a:t>Sıcaklık</a:t>
            </a:r>
          </a:p>
          <a:p>
            <a:pPr algn="just"/>
            <a:r>
              <a:rPr lang="tr-TR" b="1" dirty="0" smtClean="0"/>
              <a:t>Buhar Basıncı Farkı ve Atmosfer Basıncı</a:t>
            </a:r>
          </a:p>
          <a:p>
            <a:pPr algn="just"/>
            <a:r>
              <a:rPr lang="tr-TR" b="1" dirty="0" smtClean="0"/>
              <a:t>Rüzgar</a:t>
            </a:r>
          </a:p>
          <a:p>
            <a:pPr marL="274320" lvl="1" indent="-274320" algn="just">
              <a:buClr>
                <a:schemeClr val="accent3"/>
              </a:buClr>
              <a:buSzPct val="95000"/>
            </a:pPr>
            <a:r>
              <a:rPr lang="tr-TR" sz="2600" b="1" dirty="0" smtClean="0"/>
              <a:t>Buharlaşma Yüzeyi :</a:t>
            </a:r>
          </a:p>
          <a:p>
            <a:pPr marL="274320" lvl="1" indent="-274320" algn="just">
              <a:buClr>
                <a:schemeClr val="accent3"/>
              </a:buClr>
              <a:buSzPct val="95000"/>
              <a:buNone/>
            </a:pPr>
            <a:r>
              <a:rPr lang="tr-TR" sz="2600" dirty="0" smtClean="0"/>
              <a:t>		Bitki yüzeyinde tutulan suyun sıcaklığı çok çabuk arttığı için buradaki suyun buharlaşma hızı, sıvı su yüzeyinden meydana gelen miktardan daha fazladır. </a:t>
            </a:r>
          </a:p>
          <a:p>
            <a:pPr algn="just"/>
            <a:r>
              <a:rPr lang="tr-TR" b="1" dirty="0" smtClean="0"/>
              <a:t>Suyun Kalitesi :</a:t>
            </a:r>
          </a:p>
          <a:p>
            <a:pPr lvl="1" algn="just">
              <a:buNone/>
            </a:pPr>
            <a:r>
              <a:rPr lang="tr-TR" sz="2600" dirty="0" smtClean="0"/>
              <a:t>Ortalama olarak denizlerden meydana gelen buharlaşma, aynı koşullarda tatlı sulardan meydana gelen buharlaşmadan 2-3 kat daha azdır.</a:t>
            </a:r>
          </a:p>
        </p:txBody>
      </p:sp>
      <p:sp>
        <p:nvSpPr>
          <p:cNvPr id="4" name="Slayt Numarası Yer Tutucusu 3"/>
          <p:cNvSpPr>
            <a:spLocks noGrp="1"/>
          </p:cNvSpPr>
          <p:nvPr>
            <p:ph type="sldNum" sz="quarter" idx="12"/>
          </p:nvPr>
        </p:nvSpPr>
        <p:spPr/>
        <p:txBody>
          <a:bodyPr/>
          <a:lstStyle/>
          <a:p>
            <a:fld id="{B1DEFA8C-F947-479F-BE07-76B6B3F80BF1}" type="slidenum">
              <a:rPr lang="tr-TR" smtClean="0"/>
              <a:pPr/>
              <a:t>17</a:t>
            </a:fld>
            <a:endParaRPr lang="tr-T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tx1"/>
                </a:solidFill>
              </a:rPr>
              <a:t>ATMOSFERİN NEMLİLİĞİ</a:t>
            </a:r>
            <a:endParaRPr lang="tr-TR" dirty="0">
              <a:solidFill>
                <a:schemeClr val="tx1"/>
              </a:solidFill>
            </a:endParaRPr>
          </a:p>
        </p:txBody>
      </p:sp>
      <p:sp>
        <p:nvSpPr>
          <p:cNvPr id="3" name="2 İçerik Yer Tutucusu"/>
          <p:cNvSpPr>
            <a:spLocks noGrp="1"/>
          </p:cNvSpPr>
          <p:nvPr>
            <p:ph idx="1"/>
          </p:nvPr>
        </p:nvSpPr>
        <p:spPr/>
        <p:txBody>
          <a:bodyPr/>
          <a:lstStyle/>
          <a:p>
            <a:r>
              <a:rPr lang="tr-TR" b="1" dirty="0" smtClean="0"/>
              <a:t>Mutlak Nem </a:t>
            </a:r>
            <a:r>
              <a:rPr lang="tr-TR" dirty="0" smtClean="0"/>
              <a:t>gr/m</a:t>
            </a:r>
            <a:r>
              <a:rPr lang="tr-TR" baseline="30000" dirty="0" smtClean="0"/>
              <a:t>3</a:t>
            </a:r>
          </a:p>
          <a:p>
            <a:r>
              <a:rPr lang="tr-TR" b="1" dirty="0"/>
              <a:t>Özgül Nem </a:t>
            </a:r>
            <a:r>
              <a:rPr lang="tr-TR" dirty="0"/>
              <a:t>gr/kg </a:t>
            </a:r>
            <a:endParaRPr lang="tr-TR" dirty="0" smtClean="0"/>
          </a:p>
          <a:p>
            <a:r>
              <a:rPr lang="tr-TR" b="1" dirty="0" smtClean="0"/>
              <a:t>Bağıl (Nispi) Nem %</a:t>
            </a:r>
          </a:p>
          <a:p>
            <a:endParaRPr lang="tr-TR" dirty="0" smtClean="0"/>
          </a:p>
          <a:p>
            <a:endParaRPr lang="tr-TR" dirty="0"/>
          </a:p>
        </p:txBody>
      </p:sp>
      <p:graphicFrame>
        <p:nvGraphicFramePr>
          <p:cNvPr id="4" name="3 Tablo"/>
          <p:cNvGraphicFramePr>
            <a:graphicFrameLocks noGrp="1"/>
          </p:cNvGraphicFramePr>
          <p:nvPr/>
        </p:nvGraphicFramePr>
        <p:xfrm>
          <a:off x="1571604" y="3571876"/>
          <a:ext cx="6096000" cy="3023810"/>
        </p:xfrm>
        <a:graphic>
          <a:graphicData uri="http://schemas.openxmlformats.org/drawingml/2006/table">
            <a:tbl>
              <a:tblPr firstRow="1" bandRow="1">
                <a:tableStyleId>{5C22544A-7EE6-4342-B048-85BDC9FD1C3A}</a:tableStyleId>
              </a:tblPr>
              <a:tblGrid>
                <a:gridCol w="3048000"/>
                <a:gridCol w="3048000"/>
              </a:tblGrid>
              <a:tr h="500066">
                <a:tc>
                  <a:txBody>
                    <a:bodyPr/>
                    <a:lstStyle/>
                    <a:p>
                      <a:pPr algn="ctr">
                        <a:lnSpc>
                          <a:spcPct val="115000"/>
                        </a:lnSpc>
                        <a:spcAft>
                          <a:spcPts val="270"/>
                        </a:spcAft>
                        <a:tabLst>
                          <a:tab pos="-457200" algn="l"/>
                        </a:tabLst>
                      </a:pPr>
                      <a:r>
                        <a:rPr lang="tr-TR" sz="1400" spc="-15" dirty="0">
                          <a:latin typeface="+mj-lt"/>
                          <a:ea typeface="Times New Roman"/>
                          <a:cs typeface="Times New Roman"/>
                        </a:rPr>
                        <a:t>Sıcaklık     </a:t>
                      </a:r>
                      <a:r>
                        <a:rPr lang="tr-TR" sz="1400" spc="-15" baseline="30000" dirty="0" err="1">
                          <a:latin typeface="+mj-lt"/>
                          <a:ea typeface="Times New Roman"/>
                          <a:cs typeface="Times New Roman"/>
                        </a:rPr>
                        <a:t>o</a:t>
                      </a:r>
                      <a:r>
                        <a:rPr lang="tr-TR" sz="1400" spc="-15" dirty="0" err="1">
                          <a:latin typeface="+mj-lt"/>
                          <a:ea typeface="Times New Roman"/>
                          <a:cs typeface="Times New Roman"/>
                        </a:rPr>
                        <a:t>C</a:t>
                      </a:r>
                      <a:endParaRPr lang="tr-TR" sz="1400" dirty="0">
                        <a:latin typeface="+mj-lt"/>
                        <a:ea typeface="Times New Roman"/>
                        <a:cs typeface="Times New Roman"/>
                      </a:endParaRPr>
                    </a:p>
                  </a:txBody>
                  <a:tcPr marL="76200" marR="76200" marT="0" marB="0"/>
                </a:tc>
                <a:tc>
                  <a:txBody>
                    <a:bodyPr/>
                    <a:lstStyle/>
                    <a:p>
                      <a:pPr algn="ctr">
                        <a:lnSpc>
                          <a:spcPct val="115000"/>
                        </a:lnSpc>
                        <a:spcAft>
                          <a:spcPts val="0"/>
                        </a:spcAft>
                        <a:tabLst>
                          <a:tab pos="-457200" algn="l"/>
                        </a:tabLst>
                      </a:pPr>
                      <a:r>
                        <a:rPr lang="tr-TR" sz="1400" spc="-15" dirty="0">
                          <a:latin typeface="+mj-lt"/>
                          <a:ea typeface="Times New Roman"/>
                          <a:cs typeface="Times New Roman"/>
                        </a:rPr>
                        <a:t>Doyma </a:t>
                      </a:r>
                      <a:endParaRPr lang="tr-TR" sz="1400" dirty="0">
                        <a:latin typeface="+mj-lt"/>
                        <a:ea typeface="Times New Roman"/>
                        <a:cs typeface="Times New Roman"/>
                      </a:endParaRPr>
                    </a:p>
                    <a:p>
                      <a:pPr algn="ctr">
                        <a:lnSpc>
                          <a:spcPct val="115000"/>
                        </a:lnSpc>
                        <a:spcAft>
                          <a:spcPts val="270"/>
                        </a:spcAft>
                        <a:tabLst>
                          <a:tab pos="-457200" algn="l"/>
                        </a:tabLst>
                      </a:pPr>
                      <a:r>
                        <a:rPr lang="tr-TR" sz="1400" spc="-15" dirty="0" smtClean="0">
                          <a:latin typeface="+mj-lt"/>
                          <a:ea typeface="Times New Roman"/>
                          <a:cs typeface="Times New Roman"/>
                        </a:rPr>
                        <a:t>Noktası (gr/kg)</a:t>
                      </a:r>
                      <a:endParaRPr lang="tr-TR" sz="1400" dirty="0">
                        <a:latin typeface="+mj-lt"/>
                        <a:ea typeface="Times New Roman"/>
                        <a:cs typeface="Times New Roman"/>
                      </a:endParaRPr>
                    </a:p>
                  </a:txBody>
                  <a:tcPr marL="76200" marR="76200" marT="0" marB="0"/>
                </a:tc>
              </a:tr>
              <a:tr h="2505147">
                <a:tc>
                  <a:txBody>
                    <a:bodyPr/>
                    <a:lstStyle/>
                    <a:p>
                      <a:pPr algn="ctr">
                        <a:lnSpc>
                          <a:spcPct val="115000"/>
                        </a:lnSpc>
                        <a:spcAft>
                          <a:spcPts val="0"/>
                        </a:spcAft>
                        <a:tabLst>
                          <a:tab pos="-457200" algn="l"/>
                        </a:tabLst>
                      </a:pPr>
                      <a:r>
                        <a:rPr lang="tr-TR" sz="1800" spc="-15" dirty="0">
                          <a:latin typeface="+mj-lt"/>
                          <a:ea typeface="Times New Roman"/>
                          <a:cs typeface="Times New Roman"/>
                        </a:rPr>
                        <a:t>  </a:t>
                      </a:r>
                      <a:r>
                        <a:rPr lang="tr-TR" sz="1800" spc="-15" dirty="0" smtClean="0">
                          <a:latin typeface="+mj-lt"/>
                          <a:ea typeface="Times New Roman"/>
                          <a:cs typeface="Times New Roman"/>
                        </a:rPr>
                        <a:t>5</a:t>
                      </a:r>
                      <a:endParaRPr lang="tr-TR" sz="1800" dirty="0">
                        <a:latin typeface="+mj-lt"/>
                        <a:ea typeface="Times New Roman"/>
                        <a:cs typeface="Times New Roman"/>
                      </a:endParaRPr>
                    </a:p>
                    <a:p>
                      <a:pPr algn="ctr">
                        <a:lnSpc>
                          <a:spcPct val="115000"/>
                        </a:lnSpc>
                        <a:spcAft>
                          <a:spcPts val="0"/>
                        </a:spcAft>
                        <a:tabLst>
                          <a:tab pos="-457200" algn="l"/>
                        </a:tabLst>
                      </a:pPr>
                      <a:r>
                        <a:rPr lang="tr-TR" sz="1800" spc="-15" dirty="0">
                          <a:latin typeface="+mj-lt"/>
                          <a:ea typeface="Times New Roman"/>
                          <a:cs typeface="Times New Roman"/>
                        </a:rPr>
                        <a:t> 10</a:t>
                      </a:r>
                      <a:endParaRPr lang="tr-TR" sz="1800" dirty="0">
                        <a:latin typeface="+mj-lt"/>
                        <a:ea typeface="Times New Roman"/>
                        <a:cs typeface="Times New Roman"/>
                      </a:endParaRPr>
                    </a:p>
                    <a:p>
                      <a:pPr algn="ctr">
                        <a:lnSpc>
                          <a:spcPct val="115000"/>
                        </a:lnSpc>
                        <a:spcAft>
                          <a:spcPts val="0"/>
                        </a:spcAft>
                        <a:tabLst>
                          <a:tab pos="-457200" algn="l"/>
                        </a:tabLst>
                      </a:pPr>
                      <a:r>
                        <a:rPr lang="tr-TR" sz="1800" spc="-15" dirty="0">
                          <a:latin typeface="+mj-lt"/>
                          <a:ea typeface="Times New Roman"/>
                          <a:cs typeface="Times New Roman"/>
                        </a:rPr>
                        <a:t> 15</a:t>
                      </a:r>
                      <a:endParaRPr lang="tr-TR" sz="1800" dirty="0">
                        <a:latin typeface="+mj-lt"/>
                        <a:ea typeface="Times New Roman"/>
                        <a:cs typeface="Times New Roman"/>
                      </a:endParaRPr>
                    </a:p>
                    <a:p>
                      <a:pPr algn="ctr">
                        <a:lnSpc>
                          <a:spcPct val="115000"/>
                        </a:lnSpc>
                        <a:spcAft>
                          <a:spcPts val="0"/>
                        </a:spcAft>
                        <a:tabLst>
                          <a:tab pos="-457200" algn="l"/>
                        </a:tabLst>
                      </a:pPr>
                      <a:r>
                        <a:rPr lang="tr-TR" sz="1800" spc="-15" dirty="0">
                          <a:latin typeface="+mj-lt"/>
                          <a:ea typeface="Times New Roman"/>
                          <a:cs typeface="Times New Roman"/>
                        </a:rPr>
                        <a:t> 20</a:t>
                      </a:r>
                      <a:endParaRPr lang="tr-TR" sz="1800" dirty="0">
                        <a:latin typeface="+mj-lt"/>
                        <a:ea typeface="Times New Roman"/>
                        <a:cs typeface="Times New Roman"/>
                      </a:endParaRPr>
                    </a:p>
                    <a:p>
                      <a:pPr algn="ctr">
                        <a:lnSpc>
                          <a:spcPct val="115000"/>
                        </a:lnSpc>
                        <a:spcAft>
                          <a:spcPts val="0"/>
                        </a:spcAft>
                        <a:tabLst>
                          <a:tab pos="-457200" algn="l"/>
                        </a:tabLst>
                      </a:pPr>
                      <a:r>
                        <a:rPr lang="tr-TR" sz="1800" spc="-15" dirty="0">
                          <a:latin typeface="+mj-lt"/>
                          <a:ea typeface="Times New Roman"/>
                          <a:cs typeface="Times New Roman"/>
                        </a:rPr>
                        <a:t> 25</a:t>
                      </a:r>
                      <a:endParaRPr lang="tr-TR" sz="1800" dirty="0">
                        <a:latin typeface="+mj-lt"/>
                        <a:ea typeface="Times New Roman"/>
                        <a:cs typeface="Times New Roman"/>
                      </a:endParaRPr>
                    </a:p>
                    <a:p>
                      <a:pPr algn="ctr">
                        <a:lnSpc>
                          <a:spcPct val="115000"/>
                        </a:lnSpc>
                        <a:spcAft>
                          <a:spcPts val="0"/>
                        </a:spcAft>
                        <a:tabLst>
                          <a:tab pos="-457200" algn="l"/>
                        </a:tabLst>
                      </a:pPr>
                      <a:r>
                        <a:rPr lang="tr-TR" sz="1800" spc="-15" dirty="0">
                          <a:latin typeface="+mj-lt"/>
                          <a:ea typeface="Times New Roman"/>
                          <a:cs typeface="Times New Roman"/>
                        </a:rPr>
                        <a:t> 30</a:t>
                      </a:r>
                      <a:endParaRPr lang="tr-TR" sz="1800" dirty="0">
                        <a:latin typeface="+mj-lt"/>
                        <a:ea typeface="Times New Roman"/>
                        <a:cs typeface="Times New Roman"/>
                      </a:endParaRPr>
                    </a:p>
                    <a:p>
                      <a:pPr algn="ctr">
                        <a:lnSpc>
                          <a:spcPct val="115000"/>
                        </a:lnSpc>
                        <a:spcAft>
                          <a:spcPts val="0"/>
                        </a:spcAft>
                        <a:tabLst>
                          <a:tab pos="-457200" algn="l"/>
                        </a:tabLst>
                      </a:pPr>
                      <a:r>
                        <a:rPr lang="tr-TR" sz="1800" spc="-15" dirty="0">
                          <a:latin typeface="+mj-lt"/>
                          <a:ea typeface="Times New Roman"/>
                          <a:cs typeface="Times New Roman"/>
                        </a:rPr>
                        <a:t> 35</a:t>
                      </a:r>
                      <a:endParaRPr lang="tr-TR" sz="1800" dirty="0">
                        <a:latin typeface="+mj-lt"/>
                        <a:ea typeface="Times New Roman"/>
                        <a:cs typeface="Times New Roman"/>
                      </a:endParaRPr>
                    </a:p>
                    <a:p>
                      <a:pPr algn="ctr">
                        <a:lnSpc>
                          <a:spcPct val="115000"/>
                        </a:lnSpc>
                        <a:spcAft>
                          <a:spcPts val="270"/>
                        </a:spcAft>
                        <a:tabLst>
                          <a:tab pos="-457200" algn="l"/>
                        </a:tabLst>
                      </a:pPr>
                      <a:r>
                        <a:rPr lang="tr-TR" sz="1800" spc="-15" dirty="0">
                          <a:latin typeface="+mj-lt"/>
                          <a:ea typeface="Times New Roman"/>
                          <a:cs typeface="Times New Roman"/>
                        </a:rPr>
                        <a:t> 40</a:t>
                      </a:r>
                      <a:endParaRPr lang="tr-TR" sz="1800" dirty="0">
                        <a:latin typeface="+mj-lt"/>
                        <a:ea typeface="Times New Roman"/>
                        <a:cs typeface="Times New Roman"/>
                      </a:endParaRPr>
                    </a:p>
                  </a:txBody>
                  <a:tcPr marL="76200" marR="76200" marT="0" marB="0"/>
                </a:tc>
                <a:tc>
                  <a:txBody>
                    <a:bodyPr/>
                    <a:lstStyle/>
                    <a:p>
                      <a:pPr algn="ctr">
                        <a:lnSpc>
                          <a:spcPct val="115000"/>
                        </a:lnSpc>
                        <a:spcAft>
                          <a:spcPts val="0"/>
                        </a:spcAft>
                        <a:tabLst>
                          <a:tab pos="-457200" algn="l"/>
                        </a:tabLst>
                      </a:pPr>
                      <a:r>
                        <a:rPr lang="tr-TR" sz="1800" spc="-15" dirty="0">
                          <a:latin typeface="+mj-lt"/>
                          <a:ea typeface="Times New Roman"/>
                          <a:cs typeface="Times New Roman"/>
                        </a:rPr>
                        <a:t> </a:t>
                      </a:r>
                      <a:r>
                        <a:rPr lang="tr-TR" sz="1800" spc="-15" dirty="0" smtClean="0">
                          <a:latin typeface="+mj-lt"/>
                          <a:ea typeface="Times New Roman"/>
                          <a:cs typeface="Times New Roman"/>
                        </a:rPr>
                        <a:t>5.44</a:t>
                      </a:r>
                    </a:p>
                    <a:p>
                      <a:pPr algn="ctr">
                        <a:lnSpc>
                          <a:spcPct val="115000"/>
                        </a:lnSpc>
                        <a:spcAft>
                          <a:spcPts val="0"/>
                        </a:spcAft>
                        <a:tabLst>
                          <a:tab pos="-457200" algn="l"/>
                        </a:tabLst>
                      </a:pPr>
                      <a:r>
                        <a:rPr lang="tr-TR" sz="1800" spc="-15" dirty="0" smtClean="0">
                          <a:latin typeface="+mj-lt"/>
                          <a:ea typeface="Times New Roman"/>
                          <a:cs typeface="Times New Roman"/>
                        </a:rPr>
                        <a:t>  </a:t>
                      </a:r>
                      <a:r>
                        <a:rPr lang="tr-TR" sz="1800" spc="-15" dirty="0">
                          <a:latin typeface="+mj-lt"/>
                          <a:ea typeface="Times New Roman"/>
                          <a:cs typeface="Times New Roman"/>
                        </a:rPr>
                        <a:t>7.67</a:t>
                      </a:r>
                      <a:endParaRPr lang="tr-TR" sz="1800" dirty="0">
                        <a:latin typeface="+mj-lt"/>
                        <a:ea typeface="Times New Roman"/>
                        <a:cs typeface="Times New Roman"/>
                      </a:endParaRPr>
                    </a:p>
                    <a:p>
                      <a:pPr algn="ctr">
                        <a:lnSpc>
                          <a:spcPct val="115000"/>
                        </a:lnSpc>
                        <a:spcAft>
                          <a:spcPts val="0"/>
                        </a:spcAft>
                        <a:tabLst>
                          <a:tab pos="-457200" algn="l"/>
                        </a:tabLst>
                      </a:pPr>
                      <a:r>
                        <a:rPr lang="tr-TR" sz="1800" spc="-15" dirty="0">
                          <a:latin typeface="+mj-lt"/>
                          <a:ea typeface="Times New Roman"/>
                          <a:cs typeface="Times New Roman"/>
                        </a:rPr>
                        <a:t> 10.70</a:t>
                      </a:r>
                      <a:endParaRPr lang="tr-TR" sz="1800" dirty="0">
                        <a:latin typeface="+mj-lt"/>
                        <a:ea typeface="Times New Roman"/>
                        <a:cs typeface="Times New Roman"/>
                      </a:endParaRPr>
                    </a:p>
                    <a:p>
                      <a:pPr algn="ctr">
                        <a:lnSpc>
                          <a:spcPct val="115000"/>
                        </a:lnSpc>
                        <a:spcAft>
                          <a:spcPts val="0"/>
                        </a:spcAft>
                        <a:tabLst>
                          <a:tab pos="-457200" algn="l"/>
                        </a:tabLst>
                      </a:pPr>
                      <a:r>
                        <a:rPr lang="tr-TR" sz="1800" spc="-15" dirty="0">
                          <a:latin typeface="+mj-lt"/>
                          <a:ea typeface="Times New Roman"/>
                          <a:cs typeface="Times New Roman"/>
                        </a:rPr>
                        <a:t> 14.70</a:t>
                      </a:r>
                      <a:endParaRPr lang="tr-TR" sz="1800" dirty="0">
                        <a:latin typeface="+mj-lt"/>
                        <a:ea typeface="Times New Roman"/>
                        <a:cs typeface="Times New Roman"/>
                      </a:endParaRPr>
                    </a:p>
                    <a:p>
                      <a:pPr algn="ctr">
                        <a:lnSpc>
                          <a:spcPct val="115000"/>
                        </a:lnSpc>
                        <a:spcAft>
                          <a:spcPts val="0"/>
                        </a:spcAft>
                        <a:tabLst>
                          <a:tab pos="-457200" algn="l"/>
                        </a:tabLst>
                      </a:pPr>
                      <a:r>
                        <a:rPr lang="tr-TR" sz="1800" spc="-15" dirty="0">
                          <a:latin typeface="+mj-lt"/>
                          <a:ea typeface="Times New Roman"/>
                          <a:cs typeface="Times New Roman"/>
                        </a:rPr>
                        <a:t> 20.00</a:t>
                      </a:r>
                      <a:endParaRPr lang="tr-TR" sz="1800" dirty="0">
                        <a:latin typeface="+mj-lt"/>
                        <a:ea typeface="Times New Roman"/>
                        <a:cs typeface="Times New Roman"/>
                      </a:endParaRPr>
                    </a:p>
                    <a:p>
                      <a:pPr algn="ctr">
                        <a:lnSpc>
                          <a:spcPct val="115000"/>
                        </a:lnSpc>
                        <a:spcAft>
                          <a:spcPts val="0"/>
                        </a:spcAft>
                        <a:tabLst>
                          <a:tab pos="-457200" algn="l"/>
                        </a:tabLst>
                      </a:pPr>
                      <a:r>
                        <a:rPr lang="tr-TR" sz="1800" spc="-15" dirty="0">
                          <a:latin typeface="+mj-lt"/>
                          <a:ea typeface="Times New Roman"/>
                          <a:cs typeface="Times New Roman"/>
                        </a:rPr>
                        <a:t> 26.90</a:t>
                      </a:r>
                      <a:endParaRPr lang="tr-TR" sz="1800" dirty="0">
                        <a:latin typeface="+mj-lt"/>
                        <a:ea typeface="Times New Roman"/>
                        <a:cs typeface="Times New Roman"/>
                      </a:endParaRPr>
                    </a:p>
                    <a:p>
                      <a:pPr algn="ctr">
                        <a:lnSpc>
                          <a:spcPct val="115000"/>
                        </a:lnSpc>
                        <a:spcAft>
                          <a:spcPts val="0"/>
                        </a:spcAft>
                        <a:tabLst>
                          <a:tab pos="-457200" algn="l"/>
                        </a:tabLst>
                      </a:pPr>
                      <a:r>
                        <a:rPr lang="tr-TR" sz="1800" spc="-15" dirty="0">
                          <a:latin typeface="+mj-lt"/>
                          <a:ea typeface="Times New Roman"/>
                          <a:cs typeface="Times New Roman"/>
                        </a:rPr>
                        <a:t> 35.80</a:t>
                      </a:r>
                      <a:endParaRPr lang="tr-TR" sz="1800" dirty="0">
                        <a:latin typeface="+mj-lt"/>
                        <a:ea typeface="Times New Roman"/>
                        <a:cs typeface="Times New Roman"/>
                      </a:endParaRPr>
                    </a:p>
                    <a:p>
                      <a:pPr algn="ctr">
                        <a:lnSpc>
                          <a:spcPct val="115000"/>
                        </a:lnSpc>
                        <a:spcAft>
                          <a:spcPts val="0"/>
                        </a:spcAft>
                        <a:tabLst>
                          <a:tab pos="-457200" algn="l"/>
                        </a:tabLst>
                      </a:pPr>
                      <a:r>
                        <a:rPr lang="tr-TR" sz="1800" spc="-15" dirty="0">
                          <a:latin typeface="+mj-lt"/>
                          <a:ea typeface="Times New Roman"/>
                          <a:cs typeface="Times New Roman"/>
                        </a:rPr>
                        <a:t> 47.30</a:t>
                      </a:r>
                      <a:endParaRPr lang="tr-TR" sz="1800" dirty="0">
                        <a:latin typeface="+mj-lt"/>
                        <a:ea typeface="Times New Roman"/>
                        <a:cs typeface="Times New Roman"/>
                      </a:endParaRPr>
                    </a:p>
                  </a:txBody>
                  <a:tcPr marL="76200" marR="76200" marT="0" marB="0"/>
                </a:tc>
              </a:tr>
            </a:tbl>
          </a:graphicData>
        </a:graphic>
      </p:graphicFrame>
      <p:sp>
        <p:nvSpPr>
          <p:cNvPr id="5" name="Slayt Numarası Yer Tutucusu 4"/>
          <p:cNvSpPr>
            <a:spLocks noGrp="1"/>
          </p:cNvSpPr>
          <p:nvPr>
            <p:ph type="sldNum" sz="quarter" idx="12"/>
          </p:nvPr>
        </p:nvSpPr>
        <p:spPr/>
        <p:txBody>
          <a:bodyPr/>
          <a:lstStyle/>
          <a:p>
            <a:fld id="{B1DEFA8C-F947-479F-BE07-76B6B3F80BF1}" type="slidenum">
              <a:rPr lang="tr-TR" smtClean="0"/>
              <a:pPr/>
              <a:t>18</a:t>
            </a:fld>
            <a:endParaRPr lang="tr-T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116632"/>
            <a:ext cx="8229600" cy="1143000"/>
          </a:xfrm>
        </p:spPr>
        <p:txBody>
          <a:bodyPr/>
          <a:lstStyle/>
          <a:p>
            <a:r>
              <a:rPr lang="tr-TR" dirty="0" smtClean="0">
                <a:solidFill>
                  <a:schemeClr val="tx1"/>
                </a:solidFill>
              </a:rPr>
              <a:t>YAĞIŞ</a:t>
            </a:r>
            <a:endParaRPr lang="tr-TR" dirty="0">
              <a:solidFill>
                <a:schemeClr val="tx1"/>
              </a:solidFill>
            </a:endParaRPr>
          </a:p>
        </p:txBody>
      </p:sp>
      <p:sp>
        <p:nvSpPr>
          <p:cNvPr id="3" name="2 İçerik Yer Tutucusu"/>
          <p:cNvSpPr>
            <a:spLocks noGrp="1"/>
          </p:cNvSpPr>
          <p:nvPr>
            <p:ph idx="1"/>
          </p:nvPr>
        </p:nvSpPr>
        <p:spPr>
          <a:xfrm>
            <a:off x="107504" y="1034804"/>
            <a:ext cx="8229600" cy="4389120"/>
          </a:xfrm>
        </p:spPr>
        <p:txBody>
          <a:bodyPr>
            <a:normAutofit/>
          </a:bodyPr>
          <a:lstStyle/>
          <a:p>
            <a:r>
              <a:rPr lang="tr-TR" dirty="0" smtClean="0"/>
              <a:t>Atmosferde bulunan ve doyma noktasından fazla olan su buharı, yeryüzüne düşecek veya atmosferin alt katmanı içinde kalacak şekilde birleşir. </a:t>
            </a:r>
          </a:p>
          <a:p>
            <a:r>
              <a:rPr lang="tr-TR" dirty="0" smtClean="0"/>
              <a:t>Bu bakımdan hidrolojide yağış, atmosferdeki su buharının birleşmesi ile oluşan  sıvı ve katı olarak yeryüzüne düşen, kütle anlamında kullanılır.</a:t>
            </a:r>
          </a:p>
          <a:p>
            <a:r>
              <a:rPr lang="tr-TR" b="1" dirty="0" smtClean="0"/>
              <a:t>Yağış Şekilleri</a:t>
            </a:r>
          </a:p>
          <a:p>
            <a:pPr>
              <a:buNone/>
            </a:pPr>
            <a:r>
              <a:rPr lang="tr-TR" dirty="0" smtClean="0"/>
              <a:t>	Çise, Yağmur, Camsı buz, </a:t>
            </a:r>
            <a:endParaRPr lang="tr-TR" dirty="0" smtClean="0"/>
          </a:p>
          <a:p>
            <a:pPr>
              <a:buNone/>
            </a:pPr>
            <a:r>
              <a:rPr lang="tr-TR" dirty="0"/>
              <a:t>	</a:t>
            </a:r>
            <a:r>
              <a:rPr lang="tr-TR" dirty="0" smtClean="0"/>
              <a:t>Sulu </a:t>
            </a:r>
            <a:r>
              <a:rPr lang="tr-TR" dirty="0" smtClean="0"/>
              <a:t>sepken, Kar, Dolu</a:t>
            </a:r>
            <a:endParaRPr lang="tr-TR" dirty="0"/>
          </a:p>
        </p:txBody>
      </p:sp>
      <p:sp>
        <p:nvSpPr>
          <p:cNvPr id="4" name="Slayt Numarası Yer Tutucusu 3"/>
          <p:cNvSpPr>
            <a:spLocks noGrp="1"/>
          </p:cNvSpPr>
          <p:nvPr>
            <p:ph type="sldNum" sz="quarter" idx="12"/>
          </p:nvPr>
        </p:nvSpPr>
        <p:spPr/>
        <p:txBody>
          <a:bodyPr/>
          <a:lstStyle/>
          <a:p>
            <a:fld id="{B1DEFA8C-F947-479F-BE07-76B6B3F80BF1}" type="slidenum">
              <a:rPr lang="tr-TR" smtClean="0"/>
              <a:pPr/>
              <a:t>19</a:t>
            </a:fld>
            <a:endParaRPr lang="tr-TR"/>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2279" y="3956854"/>
            <a:ext cx="3889375" cy="293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332656"/>
            <a:ext cx="8229600" cy="794352"/>
          </a:xfrm>
        </p:spPr>
        <p:txBody>
          <a:bodyPr>
            <a:normAutofit/>
          </a:bodyPr>
          <a:lstStyle/>
          <a:p>
            <a:pPr algn="ctr"/>
            <a:r>
              <a:rPr lang="tr-TR" sz="4000" dirty="0" smtClean="0">
                <a:solidFill>
                  <a:schemeClr val="tx1"/>
                </a:solidFill>
                <a:latin typeface="Arial" pitchFamily="34" charset="0"/>
                <a:cs typeface="Arial" pitchFamily="34" charset="0"/>
              </a:rPr>
              <a:t>HİDROLOJİ</a:t>
            </a:r>
            <a:endParaRPr lang="tr-TR" sz="4000" dirty="0">
              <a:solidFill>
                <a:schemeClr val="tx1"/>
              </a:solidFill>
              <a:latin typeface="Arial" pitchFamily="34" charset="0"/>
              <a:cs typeface="Arial" pitchFamily="34" charset="0"/>
            </a:endParaRPr>
          </a:p>
        </p:txBody>
      </p:sp>
      <p:sp>
        <p:nvSpPr>
          <p:cNvPr id="3" name="2 İçerik Yer Tutucusu"/>
          <p:cNvSpPr>
            <a:spLocks noGrp="1"/>
          </p:cNvSpPr>
          <p:nvPr>
            <p:ph idx="1"/>
          </p:nvPr>
        </p:nvSpPr>
        <p:spPr>
          <a:xfrm>
            <a:off x="467544" y="1268760"/>
            <a:ext cx="8229600" cy="5037192"/>
          </a:xfrm>
        </p:spPr>
        <p:txBody>
          <a:bodyPr>
            <a:noAutofit/>
          </a:bodyPr>
          <a:lstStyle/>
          <a:p>
            <a:pPr algn="just"/>
            <a:r>
              <a:rPr lang="tr-TR" dirty="0" smtClean="0">
                <a:latin typeface="+mj-lt"/>
                <a:cs typeface="Arial" pitchFamily="34" charset="0"/>
              </a:rPr>
              <a:t>Canlıların yaşaması için gereken en önemli maddelerden biri olan su, insan tarihi ile birlikte incelenmeye başlanmıştır. İlk önce akarsu kenarlarında yerleşmeyi tercih eden insanlar, ara sıra taşkınların meydana geldiğini veya akışların çok azaldığını gördükten sonra, bu doğal olayların nedenleri üzerinde durmuşlar ve taşkınlardan korunmak gerektiğini anlamışlardır. Bu amaçla taşkın zararları göz önüne alınarak ilk önce Mezopotamya, Mısır, Akdeniz Bölgesi ve </a:t>
            </a:r>
            <a:r>
              <a:rPr lang="tr-TR" dirty="0" err="1" smtClean="0">
                <a:latin typeface="+mj-lt"/>
                <a:cs typeface="Arial" pitchFamily="34" charset="0"/>
              </a:rPr>
              <a:t>Uzakdoğuda</a:t>
            </a:r>
            <a:r>
              <a:rPr lang="tr-TR" dirty="0" smtClean="0">
                <a:latin typeface="+mj-lt"/>
                <a:cs typeface="Arial" pitchFamily="34" charset="0"/>
              </a:rPr>
              <a:t>, akarsular boyunca </a:t>
            </a:r>
            <a:r>
              <a:rPr lang="tr-TR" dirty="0" err="1" smtClean="0">
                <a:latin typeface="+mj-lt"/>
                <a:cs typeface="Arial" pitchFamily="34" charset="0"/>
              </a:rPr>
              <a:t>seddeler</a:t>
            </a:r>
            <a:r>
              <a:rPr lang="tr-TR" dirty="0" smtClean="0">
                <a:latin typeface="+mj-lt"/>
                <a:cs typeface="Arial" pitchFamily="34" charset="0"/>
              </a:rPr>
              <a:t> yapılmıştır. Bu </a:t>
            </a:r>
            <a:r>
              <a:rPr lang="tr-TR" dirty="0" err="1" smtClean="0">
                <a:latin typeface="+mj-lt"/>
                <a:cs typeface="Arial" pitchFamily="34" charset="0"/>
              </a:rPr>
              <a:t>seddelerin</a:t>
            </a:r>
            <a:r>
              <a:rPr lang="tr-TR" dirty="0" smtClean="0">
                <a:latin typeface="+mj-lt"/>
                <a:cs typeface="Arial" pitchFamily="34" charset="0"/>
              </a:rPr>
              <a:t> yapılmasında göz önüne alınan taşkın zararları ile ilgili izlenimler, hidroloji biliminin başlangıcı olarak kabul edilmektedir.</a:t>
            </a:r>
            <a:endParaRPr lang="tr-TR" dirty="0">
              <a:latin typeface="+mj-lt"/>
              <a:cs typeface="Arial" pitchFamily="34" charset="0"/>
            </a:endParaRPr>
          </a:p>
        </p:txBody>
      </p:sp>
      <p:sp>
        <p:nvSpPr>
          <p:cNvPr id="4" name="Slayt Numarası Yer Tutucusu 3"/>
          <p:cNvSpPr>
            <a:spLocks noGrp="1"/>
          </p:cNvSpPr>
          <p:nvPr>
            <p:ph type="sldNum" sz="quarter" idx="12"/>
          </p:nvPr>
        </p:nvSpPr>
        <p:spPr/>
        <p:txBody>
          <a:bodyPr/>
          <a:lstStyle/>
          <a:p>
            <a:fld id="{B1DEFA8C-F947-479F-BE07-76B6B3F80BF1}" type="slidenum">
              <a:rPr lang="tr-TR" smtClean="0"/>
              <a:pPr/>
              <a:t>2</a:t>
            </a:fld>
            <a:endParaRPr lang="tr-T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rPr>
              <a:t> </a:t>
            </a:r>
            <a:r>
              <a:rPr lang="tr-TR" b="1" dirty="0" err="1" smtClean="0">
                <a:solidFill>
                  <a:schemeClr val="tx1"/>
                </a:solidFill>
              </a:rPr>
              <a:t>İnfiltrasyon</a:t>
            </a:r>
            <a:endParaRPr lang="tr-TR" dirty="0">
              <a:solidFill>
                <a:schemeClr val="tx1"/>
              </a:solidFill>
            </a:endParaRPr>
          </a:p>
        </p:txBody>
      </p:sp>
      <p:sp>
        <p:nvSpPr>
          <p:cNvPr id="3" name="2 İçerik Yer Tutucusu"/>
          <p:cNvSpPr>
            <a:spLocks noGrp="1"/>
          </p:cNvSpPr>
          <p:nvPr>
            <p:ph idx="1"/>
          </p:nvPr>
        </p:nvSpPr>
        <p:spPr/>
        <p:txBody>
          <a:bodyPr/>
          <a:lstStyle/>
          <a:p>
            <a:pPr algn="just"/>
            <a:r>
              <a:rPr lang="tr-TR" dirty="0" smtClean="0"/>
              <a:t>		Hidrolik yükün etkisiyle, suyun toprak içerisindeki hareketine sızma denir. Toprak yüzeyinden sızan suyun hızı, </a:t>
            </a:r>
            <a:r>
              <a:rPr lang="tr-TR" dirty="0" err="1" smtClean="0"/>
              <a:t>infiltrasyon</a:t>
            </a:r>
            <a:r>
              <a:rPr lang="tr-TR" dirty="0" smtClean="0"/>
              <a:t> olarak tanımlanır. </a:t>
            </a:r>
          </a:p>
          <a:p>
            <a:endParaRPr lang="tr-TR" dirty="0"/>
          </a:p>
        </p:txBody>
      </p:sp>
      <p:graphicFrame>
        <p:nvGraphicFramePr>
          <p:cNvPr id="4" name="3 Tablo"/>
          <p:cNvGraphicFramePr>
            <a:graphicFrameLocks noGrp="1"/>
          </p:cNvGraphicFramePr>
          <p:nvPr/>
        </p:nvGraphicFramePr>
        <p:xfrm>
          <a:off x="1285852" y="4071942"/>
          <a:ext cx="6096000" cy="2023872"/>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just">
                        <a:lnSpc>
                          <a:spcPct val="115000"/>
                        </a:lnSpc>
                        <a:spcAft>
                          <a:spcPts val="270"/>
                        </a:spcAft>
                        <a:tabLst>
                          <a:tab pos="-457200" algn="l"/>
                        </a:tabLst>
                      </a:pPr>
                      <a:r>
                        <a:rPr lang="tr-TR" sz="1600" spc="-15" dirty="0">
                          <a:latin typeface="+mj-lt"/>
                          <a:ea typeface="Times New Roman"/>
                          <a:cs typeface="Times New Roman"/>
                        </a:rPr>
                        <a:t>  Toprak bünyesi</a:t>
                      </a:r>
                      <a:endParaRPr lang="tr-TR" sz="1600" dirty="0">
                        <a:latin typeface="+mj-lt"/>
                        <a:ea typeface="Times New Roman"/>
                        <a:cs typeface="Times New Roman"/>
                      </a:endParaRPr>
                    </a:p>
                  </a:txBody>
                  <a:tcPr marL="76200" marR="76200" marT="0" marB="0"/>
                </a:tc>
                <a:tc>
                  <a:txBody>
                    <a:bodyPr/>
                    <a:lstStyle/>
                    <a:p>
                      <a:pPr algn="just">
                        <a:lnSpc>
                          <a:spcPct val="115000"/>
                        </a:lnSpc>
                        <a:spcAft>
                          <a:spcPts val="0"/>
                        </a:spcAft>
                        <a:tabLst>
                          <a:tab pos="-457200" algn="l"/>
                        </a:tabLst>
                      </a:pPr>
                      <a:r>
                        <a:rPr lang="tr-TR" sz="1600" spc="-15" dirty="0">
                          <a:latin typeface="+mj-lt"/>
                          <a:ea typeface="Times New Roman"/>
                          <a:cs typeface="Times New Roman"/>
                        </a:rPr>
                        <a:t> Son </a:t>
                      </a:r>
                      <a:r>
                        <a:rPr lang="tr-TR" sz="1600" spc="-15" dirty="0" err="1">
                          <a:latin typeface="+mj-lt"/>
                          <a:ea typeface="Times New Roman"/>
                          <a:cs typeface="Times New Roman"/>
                        </a:rPr>
                        <a:t>infiltrasyon</a:t>
                      </a:r>
                      <a:r>
                        <a:rPr lang="tr-TR" sz="1600" spc="-15" dirty="0">
                          <a:latin typeface="+mj-lt"/>
                          <a:ea typeface="Times New Roman"/>
                          <a:cs typeface="Times New Roman"/>
                        </a:rPr>
                        <a:t> hızı</a:t>
                      </a:r>
                      <a:endParaRPr lang="tr-TR" sz="1600" dirty="0">
                        <a:latin typeface="+mj-lt"/>
                        <a:ea typeface="Times New Roman"/>
                        <a:cs typeface="Times New Roman"/>
                      </a:endParaRPr>
                    </a:p>
                    <a:p>
                      <a:pPr algn="just">
                        <a:lnSpc>
                          <a:spcPct val="115000"/>
                        </a:lnSpc>
                        <a:spcAft>
                          <a:spcPts val="270"/>
                        </a:spcAft>
                        <a:tabLst>
                          <a:tab pos="-457200" algn="l"/>
                        </a:tabLst>
                      </a:pPr>
                      <a:r>
                        <a:rPr lang="tr-TR" sz="1600" spc="-15" dirty="0">
                          <a:latin typeface="+mj-lt"/>
                          <a:ea typeface="Times New Roman"/>
                          <a:cs typeface="Times New Roman"/>
                        </a:rPr>
                        <a:t>         mm/saat</a:t>
                      </a:r>
                      <a:endParaRPr lang="tr-TR" sz="1600" dirty="0">
                        <a:latin typeface="+mj-lt"/>
                        <a:ea typeface="Times New Roman"/>
                        <a:cs typeface="Times New Roman"/>
                      </a:endParaRPr>
                    </a:p>
                  </a:txBody>
                  <a:tcPr marL="76200" marR="76200" marT="0" marB="0"/>
                </a:tc>
              </a:tr>
              <a:tr h="370840">
                <a:tc>
                  <a:txBody>
                    <a:bodyPr/>
                    <a:lstStyle/>
                    <a:p>
                      <a:pPr>
                        <a:lnSpc>
                          <a:spcPct val="100000"/>
                        </a:lnSpc>
                        <a:spcAft>
                          <a:spcPts val="0"/>
                        </a:spcAft>
                        <a:tabLst>
                          <a:tab pos="-457200" algn="l"/>
                        </a:tabLst>
                      </a:pPr>
                      <a:r>
                        <a:rPr lang="tr-TR" sz="2400" spc="-15" dirty="0">
                          <a:latin typeface="+mj-lt"/>
                          <a:ea typeface="Times New Roman"/>
                          <a:cs typeface="Times New Roman"/>
                        </a:rPr>
                        <a:t>    Kum</a:t>
                      </a:r>
                      <a:endParaRPr lang="tr-TR" sz="2400" dirty="0">
                        <a:latin typeface="+mj-lt"/>
                        <a:ea typeface="Times New Roman"/>
                        <a:cs typeface="Times New Roman"/>
                      </a:endParaRPr>
                    </a:p>
                    <a:p>
                      <a:pPr>
                        <a:lnSpc>
                          <a:spcPct val="100000"/>
                        </a:lnSpc>
                        <a:spcAft>
                          <a:spcPts val="0"/>
                        </a:spcAft>
                        <a:tabLst>
                          <a:tab pos="-457200" algn="l"/>
                        </a:tabLst>
                      </a:pPr>
                      <a:r>
                        <a:rPr lang="tr-TR" sz="2400" spc="-15" dirty="0">
                          <a:latin typeface="+mj-lt"/>
                          <a:ea typeface="Times New Roman"/>
                          <a:cs typeface="Times New Roman"/>
                        </a:rPr>
                        <a:t>    Kumlu </a:t>
                      </a:r>
                      <a:r>
                        <a:rPr lang="tr-TR" sz="2400" spc="-15" dirty="0" err="1">
                          <a:latin typeface="+mj-lt"/>
                          <a:ea typeface="Times New Roman"/>
                          <a:cs typeface="Times New Roman"/>
                        </a:rPr>
                        <a:t>siltli</a:t>
                      </a:r>
                      <a:endParaRPr lang="tr-TR" sz="2400" dirty="0">
                        <a:latin typeface="+mj-lt"/>
                        <a:ea typeface="Times New Roman"/>
                        <a:cs typeface="Times New Roman"/>
                      </a:endParaRPr>
                    </a:p>
                    <a:p>
                      <a:pPr>
                        <a:lnSpc>
                          <a:spcPct val="100000"/>
                        </a:lnSpc>
                        <a:spcAft>
                          <a:spcPts val="0"/>
                        </a:spcAft>
                        <a:tabLst>
                          <a:tab pos="-457200" algn="l"/>
                        </a:tabLst>
                      </a:pPr>
                      <a:r>
                        <a:rPr lang="tr-TR" sz="2400" spc="-15" dirty="0">
                          <a:latin typeface="+mj-lt"/>
                          <a:ea typeface="Times New Roman"/>
                          <a:cs typeface="Times New Roman"/>
                        </a:rPr>
                        <a:t>    Tınlı</a:t>
                      </a:r>
                      <a:endParaRPr lang="tr-TR" sz="2400" dirty="0">
                        <a:latin typeface="+mj-lt"/>
                        <a:ea typeface="Times New Roman"/>
                        <a:cs typeface="Times New Roman"/>
                      </a:endParaRPr>
                    </a:p>
                    <a:p>
                      <a:pPr>
                        <a:lnSpc>
                          <a:spcPct val="100000"/>
                        </a:lnSpc>
                        <a:spcAft>
                          <a:spcPts val="0"/>
                        </a:spcAft>
                        <a:tabLst>
                          <a:tab pos="-457200" algn="l"/>
                        </a:tabLst>
                      </a:pPr>
                      <a:r>
                        <a:rPr lang="tr-TR" sz="2400" spc="-15" dirty="0">
                          <a:latin typeface="+mj-lt"/>
                          <a:ea typeface="Times New Roman"/>
                          <a:cs typeface="Times New Roman"/>
                        </a:rPr>
                        <a:t>    </a:t>
                      </a:r>
                      <a:r>
                        <a:rPr lang="tr-TR" sz="2400" spc="-15" dirty="0" smtClean="0">
                          <a:latin typeface="+mj-lt"/>
                          <a:ea typeface="Times New Roman"/>
                          <a:cs typeface="Times New Roman"/>
                        </a:rPr>
                        <a:t>Killi</a:t>
                      </a:r>
                      <a:endParaRPr lang="tr-TR" sz="2400" dirty="0">
                        <a:latin typeface="+mj-lt"/>
                        <a:ea typeface="Times New Roman"/>
                        <a:cs typeface="Times New Roman"/>
                      </a:endParaRPr>
                    </a:p>
                  </a:txBody>
                  <a:tcPr marL="76200" marR="76200" marT="0" marB="0"/>
                </a:tc>
                <a:tc>
                  <a:txBody>
                    <a:bodyPr/>
                    <a:lstStyle/>
                    <a:p>
                      <a:pPr>
                        <a:lnSpc>
                          <a:spcPct val="100000"/>
                        </a:lnSpc>
                        <a:spcAft>
                          <a:spcPts val="0"/>
                        </a:spcAft>
                        <a:tabLst>
                          <a:tab pos="-457200" algn="l"/>
                        </a:tabLst>
                      </a:pPr>
                      <a:r>
                        <a:rPr lang="tr-TR" sz="2400" spc="-15" dirty="0">
                          <a:latin typeface="+mj-lt"/>
                          <a:ea typeface="Times New Roman"/>
                          <a:cs typeface="Times New Roman"/>
                        </a:rPr>
                        <a:t>         20</a:t>
                      </a:r>
                      <a:endParaRPr lang="tr-TR" sz="2400" dirty="0">
                        <a:latin typeface="+mj-lt"/>
                        <a:ea typeface="Times New Roman"/>
                        <a:cs typeface="Times New Roman"/>
                      </a:endParaRPr>
                    </a:p>
                    <a:p>
                      <a:pPr>
                        <a:lnSpc>
                          <a:spcPct val="100000"/>
                        </a:lnSpc>
                        <a:spcAft>
                          <a:spcPts val="0"/>
                        </a:spcAft>
                        <a:tabLst>
                          <a:tab pos="-457200" algn="l"/>
                        </a:tabLst>
                      </a:pPr>
                      <a:r>
                        <a:rPr lang="tr-TR" sz="2400" spc="-15" dirty="0">
                          <a:latin typeface="+mj-lt"/>
                          <a:ea typeface="Times New Roman"/>
                          <a:cs typeface="Times New Roman"/>
                        </a:rPr>
                        <a:t>       10 - 20</a:t>
                      </a:r>
                      <a:endParaRPr lang="tr-TR" sz="2400" dirty="0">
                        <a:latin typeface="+mj-lt"/>
                        <a:ea typeface="Times New Roman"/>
                        <a:cs typeface="Times New Roman"/>
                      </a:endParaRPr>
                    </a:p>
                    <a:p>
                      <a:pPr>
                        <a:lnSpc>
                          <a:spcPct val="100000"/>
                        </a:lnSpc>
                        <a:spcAft>
                          <a:spcPts val="0"/>
                        </a:spcAft>
                        <a:tabLst>
                          <a:tab pos="-457200" algn="l"/>
                        </a:tabLst>
                      </a:pPr>
                      <a:r>
                        <a:rPr lang="tr-TR" sz="2400" spc="-15" dirty="0">
                          <a:latin typeface="+mj-lt"/>
                          <a:ea typeface="Times New Roman"/>
                          <a:cs typeface="Times New Roman"/>
                        </a:rPr>
                        <a:t>        5 - 10</a:t>
                      </a:r>
                      <a:endParaRPr lang="tr-TR" sz="2400" dirty="0">
                        <a:latin typeface="+mj-lt"/>
                        <a:ea typeface="Times New Roman"/>
                        <a:cs typeface="Times New Roman"/>
                      </a:endParaRPr>
                    </a:p>
                    <a:p>
                      <a:pPr>
                        <a:lnSpc>
                          <a:spcPct val="100000"/>
                        </a:lnSpc>
                        <a:spcAft>
                          <a:spcPts val="0"/>
                        </a:spcAft>
                        <a:tabLst>
                          <a:tab pos="-457200" algn="l"/>
                        </a:tabLst>
                      </a:pPr>
                      <a:r>
                        <a:rPr lang="tr-TR" sz="2400" spc="-15" dirty="0">
                          <a:latin typeface="+mj-lt"/>
                          <a:ea typeface="Times New Roman"/>
                          <a:cs typeface="Times New Roman"/>
                        </a:rPr>
                        <a:t>        1 - </a:t>
                      </a:r>
                      <a:r>
                        <a:rPr lang="tr-TR" sz="2400" spc="-15" dirty="0" smtClean="0">
                          <a:latin typeface="+mj-lt"/>
                          <a:ea typeface="Times New Roman"/>
                          <a:cs typeface="Times New Roman"/>
                        </a:rPr>
                        <a:t>5</a:t>
                      </a:r>
                      <a:endParaRPr lang="tr-TR" sz="2400" dirty="0">
                        <a:latin typeface="+mj-lt"/>
                        <a:ea typeface="Times New Roman"/>
                        <a:cs typeface="Times New Roman"/>
                      </a:endParaRPr>
                    </a:p>
                  </a:txBody>
                  <a:tcPr marL="76200" marR="76200" marT="0" marB="0"/>
                </a:tc>
              </a:tr>
            </a:tbl>
          </a:graphicData>
        </a:graphic>
      </p:graphicFrame>
      <p:sp>
        <p:nvSpPr>
          <p:cNvPr id="5" name="Slayt Numarası Yer Tutucusu 4"/>
          <p:cNvSpPr>
            <a:spLocks noGrp="1"/>
          </p:cNvSpPr>
          <p:nvPr>
            <p:ph type="sldNum" sz="quarter" idx="12"/>
          </p:nvPr>
        </p:nvSpPr>
        <p:spPr/>
        <p:txBody>
          <a:bodyPr/>
          <a:lstStyle/>
          <a:p>
            <a:fld id="{B1DEFA8C-F947-479F-BE07-76B6B3F80BF1}" type="slidenum">
              <a:rPr lang="tr-TR" smtClean="0"/>
              <a:pPr/>
              <a:t>20</a:t>
            </a:fld>
            <a:endParaRPr lang="tr-T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tx1"/>
                </a:solidFill>
              </a:rPr>
              <a:t>Yeraltı suyu</a:t>
            </a:r>
            <a:endParaRPr lang="tr-TR" dirty="0">
              <a:solidFill>
                <a:schemeClr val="tx1"/>
              </a:solidFill>
            </a:endParaRPr>
          </a:p>
        </p:txBody>
      </p:sp>
      <p:pic>
        <p:nvPicPr>
          <p:cNvPr id="64514" name="Picture 2"/>
          <p:cNvPicPr>
            <a:picLocks noChangeAspect="1" noChangeArrowheads="1"/>
          </p:cNvPicPr>
          <p:nvPr/>
        </p:nvPicPr>
        <p:blipFill>
          <a:blip r:embed="rId2"/>
          <a:srcRect/>
          <a:stretch>
            <a:fillRect/>
          </a:stretch>
        </p:blipFill>
        <p:spPr bwMode="auto">
          <a:xfrm>
            <a:off x="4357686" y="1643050"/>
            <a:ext cx="4105283" cy="4910499"/>
          </a:xfrm>
          <a:prstGeom prst="rect">
            <a:avLst/>
          </a:prstGeom>
          <a:noFill/>
          <a:ln w="9525">
            <a:noFill/>
            <a:miter lim="800000"/>
            <a:headEnd/>
            <a:tailEnd/>
          </a:ln>
        </p:spPr>
      </p:pic>
      <p:pic>
        <p:nvPicPr>
          <p:cNvPr id="64515" name="Picture 3"/>
          <p:cNvPicPr>
            <a:picLocks noChangeAspect="1" noChangeArrowheads="1"/>
          </p:cNvPicPr>
          <p:nvPr/>
        </p:nvPicPr>
        <p:blipFill>
          <a:blip r:embed="rId3"/>
          <a:srcRect/>
          <a:stretch>
            <a:fillRect/>
          </a:stretch>
        </p:blipFill>
        <p:spPr bwMode="auto">
          <a:xfrm>
            <a:off x="908167" y="1928802"/>
            <a:ext cx="3125650" cy="4557720"/>
          </a:xfrm>
          <a:prstGeom prst="rect">
            <a:avLst/>
          </a:prstGeom>
          <a:noFill/>
          <a:ln w="9525">
            <a:noFill/>
            <a:miter lim="800000"/>
            <a:headEnd/>
            <a:tailEnd/>
          </a:ln>
        </p:spPr>
      </p:pic>
      <p:sp>
        <p:nvSpPr>
          <p:cNvPr id="3" name="Slayt Numarası Yer Tutucusu 2"/>
          <p:cNvSpPr>
            <a:spLocks noGrp="1"/>
          </p:cNvSpPr>
          <p:nvPr>
            <p:ph type="sldNum" sz="quarter" idx="12"/>
          </p:nvPr>
        </p:nvSpPr>
        <p:spPr/>
        <p:txBody>
          <a:bodyPr/>
          <a:lstStyle/>
          <a:p>
            <a:fld id="{B1DEFA8C-F947-479F-BE07-76B6B3F80BF1}" type="slidenum">
              <a:rPr lang="tr-TR" smtClean="0"/>
              <a:pPr/>
              <a:t>21</a:t>
            </a:fld>
            <a:endParaRPr lang="tr-T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chemeClr val="tx1"/>
                </a:solidFill>
              </a:rPr>
              <a:t>Bünyelerin </a:t>
            </a:r>
            <a:r>
              <a:rPr lang="tr-TR" dirty="0" err="1" smtClean="0">
                <a:solidFill>
                  <a:schemeClr val="tx1"/>
                </a:solidFill>
              </a:rPr>
              <a:t>poroziteleri</a:t>
            </a:r>
            <a:endParaRPr lang="tr-TR" dirty="0">
              <a:solidFill>
                <a:schemeClr val="tx1"/>
              </a:solidFill>
            </a:endParaRPr>
          </a:p>
        </p:txBody>
      </p:sp>
      <p:graphicFrame>
        <p:nvGraphicFramePr>
          <p:cNvPr id="4" name="3 İçerik Yer Tutucusu"/>
          <p:cNvGraphicFramePr>
            <a:graphicFrameLocks noGrp="1"/>
          </p:cNvGraphicFramePr>
          <p:nvPr>
            <p:ph idx="1"/>
          </p:nvPr>
        </p:nvGraphicFramePr>
        <p:xfrm>
          <a:off x="1857356" y="2500306"/>
          <a:ext cx="5400684" cy="3017520"/>
        </p:xfrm>
        <a:graphic>
          <a:graphicData uri="http://schemas.openxmlformats.org/drawingml/2006/table">
            <a:tbl>
              <a:tblPr firstRow="1" bandRow="1">
                <a:tableStyleId>{5C22544A-7EE6-4342-B048-85BDC9FD1C3A}</a:tableStyleId>
              </a:tblPr>
              <a:tblGrid>
                <a:gridCol w="2757478"/>
                <a:gridCol w="2643206"/>
              </a:tblGrid>
              <a:tr h="370840">
                <a:tc>
                  <a:txBody>
                    <a:bodyPr/>
                    <a:lstStyle/>
                    <a:p>
                      <a:pPr>
                        <a:lnSpc>
                          <a:spcPct val="150000"/>
                        </a:lnSpc>
                        <a:spcAft>
                          <a:spcPts val="270"/>
                        </a:spcAft>
                        <a:tabLst>
                          <a:tab pos="-457200" algn="l"/>
                        </a:tabLst>
                      </a:pPr>
                      <a:r>
                        <a:rPr lang="tr-TR" sz="2000" spc="-15" dirty="0">
                          <a:latin typeface="+mj-lt"/>
                          <a:ea typeface="Times New Roman"/>
                          <a:cs typeface="Times New Roman"/>
                        </a:rPr>
                        <a:t>Toprak bünyesi</a:t>
                      </a:r>
                      <a:endParaRPr lang="tr-TR" sz="2000" dirty="0">
                        <a:latin typeface="+mj-lt"/>
                        <a:ea typeface="Times New Roman"/>
                        <a:cs typeface="Times New Roman"/>
                      </a:endParaRPr>
                    </a:p>
                  </a:txBody>
                  <a:tcPr marL="76200" marR="76200" marT="0" marB="0"/>
                </a:tc>
                <a:tc>
                  <a:txBody>
                    <a:bodyPr/>
                    <a:lstStyle/>
                    <a:p>
                      <a:pPr>
                        <a:lnSpc>
                          <a:spcPct val="150000"/>
                        </a:lnSpc>
                        <a:spcAft>
                          <a:spcPts val="270"/>
                        </a:spcAft>
                        <a:tabLst>
                          <a:tab pos="-457200" algn="l"/>
                        </a:tabLst>
                      </a:pPr>
                      <a:r>
                        <a:rPr lang="tr-TR" sz="2000" spc="-15" dirty="0">
                          <a:latin typeface="+mj-lt"/>
                          <a:ea typeface="Times New Roman"/>
                          <a:cs typeface="Times New Roman"/>
                        </a:rPr>
                        <a:t>  </a:t>
                      </a:r>
                      <a:r>
                        <a:rPr lang="tr-TR" sz="2000" spc="-15" dirty="0" err="1">
                          <a:latin typeface="+mj-lt"/>
                          <a:ea typeface="Times New Roman"/>
                          <a:cs typeface="Times New Roman"/>
                        </a:rPr>
                        <a:t>Porozite</a:t>
                      </a:r>
                      <a:r>
                        <a:rPr lang="tr-TR" sz="2000" spc="-15" dirty="0">
                          <a:latin typeface="+mj-lt"/>
                          <a:ea typeface="Times New Roman"/>
                          <a:cs typeface="Times New Roman"/>
                        </a:rPr>
                        <a:t>,  %</a:t>
                      </a:r>
                      <a:endParaRPr lang="tr-TR" sz="2000" dirty="0">
                        <a:latin typeface="+mj-lt"/>
                        <a:ea typeface="Times New Roman"/>
                        <a:cs typeface="Times New Roman"/>
                      </a:endParaRPr>
                    </a:p>
                  </a:txBody>
                  <a:tcPr marL="76200" marR="76200" marT="0" marB="0"/>
                </a:tc>
              </a:tr>
              <a:tr h="370840">
                <a:tc>
                  <a:txBody>
                    <a:bodyPr/>
                    <a:lstStyle/>
                    <a:p>
                      <a:pPr>
                        <a:lnSpc>
                          <a:spcPct val="100000"/>
                        </a:lnSpc>
                        <a:spcAft>
                          <a:spcPts val="0"/>
                        </a:spcAft>
                        <a:tabLst>
                          <a:tab pos="-457200" algn="l"/>
                        </a:tabLst>
                      </a:pPr>
                      <a:r>
                        <a:rPr lang="tr-TR" sz="2400" spc="-15" dirty="0">
                          <a:latin typeface="Arial"/>
                          <a:ea typeface="Times New Roman"/>
                          <a:cs typeface="Times New Roman"/>
                        </a:rPr>
                        <a:t>Kil</a:t>
                      </a:r>
                      <a:endParaRPr lang="tr-TR" sz="2400" dirty="0">
                        <a:latin typeface="Courier New"/>
                        <a:ea typeface="Times New Roman"/>
                        <a:cs typeface="Times New Roman"/>
                      </a:endParaRPr>
                    </a:p>
                    <a:p>
                      <a:pPr>
                        <a:lnSpc>
                          <a:spcPct val="100000"/>
                        </a:lnSpc>
                        <a:spcAft>
                          <a:spcPts val="0"/>
                        </a:spcAft>
                        <a:tabLst>
                          <a:tab pos="-457200" algn="l"/>
                        </a:tabLst>
                      </a:pPr>
                      <a:r>
                        <a:rPr lang="tr-TR" sz="2400" spc="-15" dirty="0" err="1">
                          <a:latin typeface="Arial"/>
                          <a:ea typeface="Times New Roman"/>
                          <a:cs typeface="Times New Roman"/>
                        </a:rPr>
                        <a:t>Silt</a:t>
                      </a:r>
                      <a:endParaRPr lang="tr-TR" sz="2400" dirty="0">
                        <a:latin typeface="Courier New"/>
                        <a:ea typeface="Times New Roman"/>
                        <a:cs typeface="Times New Roman"/>
                      </a:endParaRPr>
                    </a:p>
                    <a:p>
                      <a:pPr>
                        <a:lnSpc>
                          <a:spcPct val="100000"/>
                        </a:lnSpc>
                        <a:spcAft>
                          <a:spcPts val="0"/>
                        </a:spcAft>
                        <a:tabLst>
                          <a:tab pos="-457200" algn="l"/>
                        </a:tabLst>
                      </a:pPr>
                      <a:r>
                        <a:rPr lang="tr-TR" sz="2400" spc="-15" dirty="0">
                          <a:latin typeface="Arial"/>
                          <a:ea typeface="Times New Roman"/>
                          <a:cs typeface="Times New Roman"/>
                        </a:rPr>
                        <a:t>Orta ve kaba kum </a:t>
                      </a:r>
                      <a:endParaRPr lang="tr-TR" sz="2400" dirty="0">
                        <a:latin typeface="Courier New"/>
                        <a:ea typeface="Times New Roman"/>
                        <a:cs typeface="Times New Roman"/>
                      </a:endParaRPr>
                    </a:p>
                    <a:p>
                      <a:pPr>
                        <a:lnSpc>
                          <a:spcPct val="100000"/>
                        </a:lnSpc>
                        <a:spcAft>
                          <a:spcPts val="0"/>
                        </a:spcAft>
                        <a:tabLst>
                          <a:tab pos="-457200" algn="l"/>
                        </a:tabLst>
                      </a:pPr>
                      <a:r>
                        <a:rPr lang="tr-TR" sz="2400" spc="-15" dirty="0">
                          <a:latin typeface="Arial"/>
                          <a:ea typeface="Times New Roman"/>
                          <a:cs typeface="Times New Roman"/>
                        </a:rPr>
                        <a:t>Yeknesak kum</a:t>
                      </a:r>
                      <a:endParaRPr lang="tr-TR" sz="2400" dirty="0">
                        <a:latin typeface="Courier New"/>
                        <a:ea typeface="Times New Roman"/>
                        <a:cs typeface="Times New Roman"/>
                      </a:endParaRPr>
                    </a:p>
                    <a:p>
                      <a:pPr>
                        <a:lnSpc>
                          <a:spcPct val="100000"/>
                        </a:lnSpc>
                        <a:spcAft>
                          <a:spcPts val="0"/>
                        </a:spcAft>
                        <a:tabLst>
                          <a:tab pos="-457200" algn="l"/>
                        </a:tabLst>
                      </a:pPr>
                      <a:r>
                        <a:rPr lang="tr-TR" sz="2400" spc="-15" dirty="0">
                          <a:latin typeface="Arial"/>
                          <a:ea typeface="Times New Roman"/>
                          <a:cs typeface="Times New Roman"/>
                        </a:rPr>
                        <a:t>İnce ve orta kum </a:t>
                      </a:r>
                      <a:endParaRPr lang="tr-TR" sz="2400" dirty="0">
                        <a:latin typeface="Courier New"/>
                        <a:ea typeface="Times New Roman"/>
                        <a:cs typeface="Times New Roman"/>
                      </a:endParaRPr>
                    </a:p>
                    <a:p>
                      <a:pPr>
                        <a:lnSpc>
                          <a:spcPct val="100000"/>
                        </a:lnSpc>
                        <a:spcAft>
                          <a:spcPts val="0"/>
                        </a:spcAft>
                        <a:tabLst>
                          <a:tab pos="-457200" algn="l"/>
                        </a:tabLst>
                      </a:pPr>
                      <a:r>
                        <a:rPr lang="tr-TR" sz="2400" spc="-15" dirty="0">
                          <a:latin typeface="Arial"/>
                          <a:ea typeface="Times New Roman"/>
                          <a:cs typeface="Times New Roman"/>
                        </a:rPr>
                        <a:t>Çakıllı kum</a:t>
                      </a:r>
                      <a:endParaRPr lang="tr-TR" sz="2400" dirty="0">
                        <a:latin typeface="Courier New"/>
                        <a:ea typeface="Times New Roman"/>
                        <a:cs typeface="Times New Roman"/>
                      </a:endParaRPr>
                    </a:p>
                    <a:p>
                      <a:pPr>
                        <a:lnSpc>
                          <a:spcPct val="100000"/>
                        </a:lnSpc>
                        <a:spcAft>
                          <a:spcPts val="0"/>
                        </a:spcAft>
                        <a:tabLst>
                          <a:tab pos="-457200" algn="l"/>
                        </a:tabLst>
                      </a:pPr>
                      <a:r>
                        <a:rPr lang="tr-TR" sz="2400" spc="-15" dirty="0">
                          <a:latin typeface="Arial"/>
                          <a:ea typeface="Times New Roman"/>
                          <a:cs typeface="Times New Roman"/>
                        </a:rPr>
                        <a:t>Kum </a:t>
                      </a:r>
                      <a:r>
                        <a:rPr lang="tr-TR" sz="2400" spc="-15" dirty="0" smtClean="0">
                          <a:latin typeface="Arial"/>
                          <a:ea typeface="Times New Roman"/>
                          <a:cs typeface="Times New Roman"/>
                        </a:rPr>
                        <a:t>taşı</a:t>
                      </a:r>
                      <a:endParaRPr lang="tr-TR" sz="2400" dirty="0">
                        <a:latin typeface="Courier New"/>
                        <a:ea typeface="Times New Roman"/>
                        <a:cs typeface="Times New Roman"/>
                      </a:endParaRPr>
                    </a:p>
                  </a:txBody>
                  <a:tcPr marL="76200" marR="76200" marT="0" marB="0"/>
                </a:tc>
                <a:tc>
                  <a:txBody>
                    <a:bodyPr/>
                    <a:lstStyle/>
                    <a:p>
                      <a:pPr>
                        <a:lnSpc>
                          <a:spcPct val="100000"/>
                        </a:lnSpc>
                        <a:spcAft>
                          <a:spcPts val="0"/>
                        </a:spcAft>
                        <a:tabLst>
                          <a:tab pos="-457200" algn="l"/>
                        </a:tabLst>
                      </a:pPr>
                      <a:r>
                        <a:rPr lang="tr-TR" sz="2400" spc="-15" dirty="0">
                          <a:latin typeface="Arial"/>
                          <a:ea typeface="Times New Roman"/>
                          <a:cs typeface="Times New Roman"/>
                        </a:rPr>
                        <a:t>    45 - 55</a:t>
                      </a:r>
                      <a:endParaRPr lang="tr-TR" sz="2400" dirty="0">
                        <a:latin typeface="Courier New"/>
                        <a:ea typeface="Times New Roman"/>
                        <a:cs typeface="Times New Roman"/>
                      </a:endParaRPr>
                    </a:p>
                    <a:p>
                      <a:pPr>
                        <a:lnSpc>
                          <a:spcPct val="100000"/>
                        </a:lnSpc>
                        <a:spcAft>
                          <a:spcPts val="0"/>
                        </a:spcAft>
                        <a:tabLst>
                          <a:tab pos="-457200" algn="l"/>
                        </a:tabLst>
                      </a:pPr>
                      <a:r>
                        <a:rPr lang="tr-TR" sz="2400" spc="-15" dirty="0">
                          <a:latin typeface="Arial"/>
                          <a:ea typeface="Times New Roman"/>
                          <a:cs typeface="Times New Roman"/>
                        </a:rPr>
                        <a:t>    40 - 50</a:t>
                      </a:r>
                      <a:endParaRPr lang="tr-TR" sz="2400" dirty="0">
                        <a:latin typeface="Courier New"/>
                        <a:ea typeface="Times New Roman"/>
                        <a:cs typeface="Times New Roman"/>
                      </a:endParaRPr>
                    </a:p>
                    <a:p>
                      <a:pPr>
                        <a:lnSpc>
                          <a:spcPct val="100000"/>
                        </a:lnSpc>
                        <a:spcAft>
                          <a:spcPts val="0"/>
                        </a:spcAft>
                        <a:tabLst>
                          <a:tab pos="-457200" algn="l"/>
                        </a:tabLst>
                      </a:pPr>
                      <a:r>
                        <a:rPr lang="tr-TR" sz="2400" spc="-15" dirty="0">
                          <a:latin typeface="Arial"/>
                          <a:ea typeface="Times New Roman"/>
                          <a:cs typeface="Times New Roman"/>
                        </a:rPr>
                        <a:t>    35 - 40</a:t>
                      </a:r>
                      <a:endParaRPr lang="tr-TR" sz="2400" dirty="0">
                        <a:latin typeface="Courier New"/>
                        <a:ea typeface="Times New Roman"/>
                        <a:cs typeface="Times New Roman"/>
                      </a:endParaRPr>
                    </a:p>
                    <a:p>
                      <a:pPr>
                        <a:lnSpc>
                          <a:spcPct val="100000"/>
                        </a:lnSpc>
                        <a:spcAft>
                          <a:spcPts val="0"/>
                        </a:spcAft>
                        <a:tabLst>
                          <a:tab pos="-457200" algn="l"/>
                        </a:tabLst>
                      </a:pPr>
                      <a:r>
                        <a:rPr lang="tr-TR" sz="2400" spc="-15" dirty="0">
                          <a:latin typeface="Arial"/>
                          <a:ea typeface="Times New Roman"/>
                          <a:cs typeface="Times New Roman"/>
                        </a:rPr>
                        <a:t>    30 - 40</a:t>
                      </a:r>
                      <a:endParaRPr lang="tr-TR" sz="2400" dirty="0">
                        <a:latin typeface="Courier New"/>
                        <a:ea typeface="Times New Roman"/>
                        <a:cs typeface="Times New Roman"/>
                      </a:endParaRPr>
                    </a:p>
                    <a:p>
                      <a:pPr>
                        <a:lnSpc>
                          <a:spcPct val="100000"/>
                        </a:lnSpc>
                        <a:spcAft>
                          <a:spcPts val="0"/>
                        </a:spcAft>
                        <a:tabLst>
                          <a:tab pos="-457200" algn="l"/>
                        </a:tabLst>
                      </a:pPr>
                      <a:r>
                        <a:rPr lang="tr-TR" sz="2400" spc="-15" dirty="0">
                          <a:latin typeface="Arial"/>
                          <a:ea typeface="Times New Roman"/>
                          <a:cs typeface="Times New Roman"/>
                        </a:rPr>
                        <a:t>    30 - 35</a:t>
                      </a:r>
                      <a:endParaRPr lang="tr-TR" sz="2400" dirty="0">
                        <a:latin typeface="Courier New"/>
                        <a:ea typeface="Times New Roman"/>
                        <a:cs typeface="Times New Roman"/>
                      </a:endParaRPr>
                    </a:p>
                    <a:p>
                      <a:pPr>
                        <a:lnSpc>
                          <a:spcPct val="100000"/>
                        </a:lnSpc>
                        <a:spcAft>
                          <a:spcPts val="0"/>
                        </a:spcAft>
                        <a:tabLst>
                          <a:tab pos="-457200" algn="l"/>
                        </a:tabLst>
                      </a:pPr>
                      <a:r>
                        <a:rPr lang="tr-TR" sz="2400" spc="-15" dirty="0">
                          <a:latin typeface="Arial"/>
                          <a:ea typeface="Times New Roman"/>
                          <a:cs typeface="Times New Roman"/>
                        </a:rPr>
                        <a:t>    20 - 35</a:t>
                      </a:r>
                      <a:endParaRPr lang="tr-TR" sz="2400" dirty="0">
                        <a:latin typeface="Courier New"/>
                        <a:ea typeface="Times New Roman"/>
                        <a:cs typeface="Times New Roman"/>
                      </a:endParaRPr>
                    </a:p>
                    <a:p>
                      <a:pPr>
                        <a:lnSpc>
                          <a:spcPct val="100000"/>
                        </a:lnSpc>
                        <a:spcAft>
                          <a:spcPts val="0"/>
                        </a:spcAft>
                        <a:tabLst>
                          <a:tab pos="-457200" algn="l"/>
                        </a:tabLst>
                      </a:pPr>
                      <a:r>
                        <a:rPr lang="tr-TR" sz="2400" spc="-15" dirty="0">
                          <a:latin typeface="Arial"/>
                          <a:ea typeface="Times New Roman"/>
                          <a:cs typeface="Times New Roman"/>
                        </a:rPr>
                        <a:t>    10 - </a:t>
                      </a:r>
                      <a:r>
                        <a:rPr lang="tr-TR" sz="2400" spc="-15" dirty="0" smtClean="0">
                          <a:latin typeface="Arial"/>
                          <a:ea typeface="Times New Roman"/>
                          <a:cs typeface="Times New Roman"/>
                        </a:rPr>
                        <a:t>20</a:t>
                      </a:r>
                      <a:endParaRPr lang="tr-TR" sz="2400" dirty="0">
                        <a:latin typeface="Courier New"/>
                        <a:ea typeface="Times New Roman"/>
                        <a:cs typeface="Times New Roman"/>
                      </a:endParaRPr>
                    </a:p>
                  </a:txBody>
                  <a:tcPr marL="76200" marR="76200" marT="0" marB="0"/>
                </a:tc>
              </a:tr>
            </a:tbl>
          </a:graphicData>
        </a:graphic>
      </p:graphicFrame>
      <p:sp>
        <p:nvSpPr>
          <p:cNvPr id="3" name="Slayt Numarası Yer Tutucusu 2"/>
          <p:cNvSpPr>
            <a:spLocks noGrp="1"/>
          </p:cNvSpPr>
          <p:nvPr>
            <p:ph type="sldNum" sz="quarter" idx="12"/>
          </p:nvPr>
        </p:nvSpPr>
        <p:spPr/>
        <p:txBody>
          <a:bodyPr/>
          <a:lstStyle/>
          <a:p>
            <a:fld id="{B1DEFA8C-F947-479F-BE07-76B6B3F80BF1}" type="slidenum">
              <a:rPr lang="tr-TR" smtClean="0"/>
              <a:pPr/>
              <a:t>22</a:t>
            </a:fld>
            <a:endParaRPr lang="tr-T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solidFill>
                  <a:schemeClr val="tx1"/>
                </a:solidFill>
              </a:rPr>
              <a:t>Kapilarite</a:t>
            </a:r>
            <a:endParaRPr lang="tr-TR" dirty="0">
              <a:solidFill>
                <a:schemeClr val="tx1"/>
              </a:solidFill>
            </a:endParaRPr>
          </a:p>
        </p:txBody>
      </p:sp>
      <p:sp>
        <p:nvSpPr>
          <p:cNvPr id="3" name="2 İçerik Yer Tutucusu"/>
          <p:cNvSpPr>
            <a:spLocks noGrp="1"/>
          </p:cNvSpPr>
          <p:nvPr>
            <p:ph idx="1"/>
          </p:nvPr>
        </p:nvSpPr>
        <p:spPr/>
        <p:txBody>
          <a:bodyPr>
            <a:normAutofit/>
          </a:bodyPr>
          <a:lstStyle/>
          <a:p>
            <a:pPr algn="just"/>
            <a:r>
              <a:rPr lang="tr-TR" dirty="0" smtClean="0">
                <a:latin typeface="+mj-lt"/>
              </a:rPr>
              <a:t>	Boruların girişinde bulunan sıvılara farklı kuvvetler etki eder. </a:t>
            </a:r>
            <a:r>
              <a:rPr lang="tr-TR" dirty="0" err="1" smtClean="0">
                <a:latin typeface="+mj-lt"/>
              </a:rPr>
              <a:t>Adhezyon</a:t>
            </a:r>
            <a:r>
              <a:rPr lang="tr-TR" dirty="0" smtClean="0">
                <a:latin typeface="+mj-lt"/>
              </a:rPr>
              <a:t> kuvveti kohezyon kuvvetinden büyük olduğu durumda sıvı, boruda bir miktar yükselir. Buna karşılık kohezyon kuvveti </a:t>
            </a:r>
            <a:r>
              <a:rPr lang="tr-TR" dirty="0" err="1" smtClean="0">
                <a:latin typeface="+mj-lt"/>
              </a:rPr>
              <a:t>adhezyon</a:t>
            </a:r>
            <a:r>
              <a:rPr lang="tr-TR" dirty="0" smtClean="0">
                <a:latin typeface="+mj-lt"/>
              </a:rPr>
              <a:t> kuvvetinden daha büyük olduğu zaman, sıvının yüzeyi aşağıya doğru bükülür. Bu durumlardan birincisine sıvı su, ikincisine </a:t>
            </a:r>
            <a:r>
              <a:rPr lang="tr-TR" dirty="0" err="1" smtClean="0">
                <a:latin typeface="+mj-lt"/>
              </a:rPr>
              <a:t>civa</a:t>
            </a:r>
            <a:r>
              <a:rPr lang="tr-TR" dirty="0" smtClean="0">
                <a:latin typeface="+mj-lt"/>
              </a:rPr>
              <a:t> örnek olarak gösterilebilir. Belirtilen kuvvetlerin birlikte etki edebilmesi için, boru çapının yaklaşık olarak 13 mm den az olması gerekir. </a:t>
            </a:r>
          </a:p>
          <a:p>
            <a:endParaRPr lang="tr-TR" dirty="0">
              <a:latin typeface="+mj-lt"/>
            </a:endParaRPr>
          </a:p>
        </p:txBody>
      </p:sp>
      <p:sp>
        <p:nvSpPr>
          <p:cNvPr id="4" name="Slayt Numarası Yer Tutucusu 3"/>
          <p:cNvSpPr>
            <a:spLocks noGrp="1"/>
          </p:cNvSpPr>
          <p:nvPr>
            <p:ph type="sldNum" sz="quarter" idx="12"/>
          </p:nvPr>
        </p:nvSpPr>
        <p:spPr/>
        <p:txBody>
          <a:bodyPr/>
          <a:lstStyle/>
          <a:p>
            <a:fld id="{B1DEFA8C-F947-479F-BE07-76B6B3F80BF1}" type="slidenum">
              <a:rPr lang="tr-TR" smtClean="0"/>
              <a:pPr/>
              <a:t>23</a:t>
            </a:fld>
            <a:endParaRPr lang="tr-TR"/>
          </a:p>
        </p:txBody>
      </p:sp>
    </p:spTree>
    <p:extLst>
      <p:ext uri="{BB962C8B-B14F-4D97-AF65-F5344CB8AC3E}">
        <p14:creationId xmlns:p14="http://schemas.microsoft.com/office/powerpoint/2010/main" val="1183114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63490" name="Picture 2"/>
          <p:cNvPicPr>
            <a:picLocks noChangeAspect="1" noChangeArrowheads="1"/>
          </p:cNvPicPr>
          <p:nvPr/>
        </p:nvPicPr>
        <p:blipFill>
          <a:blip r:embed="rId2"/>
          <a:srcRect/>
          <a:stretch>
            <a:fillRect/>
          </a:stretch>
        </p:blipFill>
        <p:spPr bwMode="auto">
          <a:xfrm>
            <a:off x="1071538" y="2500306"/>
            <a:ext cx="3305175" cy="3295650"/>
          </a:xfrm>
          <a:prstGeom prst="rect">
            <a:avLst/>
          </a:prstGeom>
          <a:noFill/>
          <a:ln w="9525">
            <a:noFill/>
            <a:miter lim="800000"/>
            <a:headEnd/>
            <a:tailEnd/>
          </a:ln>
        </p:spPr>
      </p:pic>
      <p:pic>
        <p:nvPicPr>
          <p:cNvPr id="63491" name="Picture 3" descr="180px-Hg_Mercury"/>
          <p:cNvPicPr>
            <a:picLocks noChangeAspect="1" noChangeArrowheads="1"/>
          </p:cNvPicPr>
          <p:nvPr/>
        </p:nvPicPr>
        <p:blipFill>
          <a:blip r:embed="rId3"/>
          <a:srcRect/>
          <a:stretch>
            <a:fillRect/>
          </a:stretch>
        </p:blipFill>
        <p:spPr bwMode="auto">
          <a:xfrm>
            <a:off x="5286380" y="3000372"/>
            <a:ext cx="2771775" cy="2209800"/>
          </a:xfrm>
          <a:prstGeom prst="rect">
            <a:avLst/>
          </a:prstGeom>
          <a:noFill/>
          <a:ln w="9525">
            <a:noFill/>
            <a:miter lim="800000"/>
            <a:headEnd/>
            <a:tailEnd/>
          </a:ln>
        </p:spPr>
      </p:pic>
      <p:sp>
        <p:nvSpPr>
          <p:cNvPr id="3" name="Slayt Numarası Yer Tutucusu 2"/>
          <p:cNvSpPr>
            <a:spLocks noGrp="1"/>
          </p:cNvSpPr>
          <p:nvPr>
            <p:ph type="sldNum" sz="quarter" idx="12"/>
          </p:nvPr>
        </p:nvSpPr>
        <p:spPr/>
        <p:txBody>
          <a:bodyPr/>
          <a:lstStyle/>
          <a:p>
            <a:fld id="{B1DEFA8C-F947-479F-BE07-76B6B3F80BF1}" type="slidenum">
              <a:rPr lang="tr-TR" smtClean="0"/>
              <a:pPr/>
              <a:t>24</a:t>
            </a:fld>
            <a:endParaRPr lang="tr-TR"/>
          </a:p>
        </p:txBody>
      </p:sp>
    </p:spTree>
    <p:extLst>
      <p:ext uri="{BB962C8B-B14F-4D97-AF65-F5344CB8AC3E}">
        <p14:creationId xmlns:p14="http://schemas.microsoft.com/office/powerpoint/2010/main" val="1884776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chemeClr val="tx1"/>
                </a:solidFill>
              </a:rPr>
              <a:t>Yüzey Akış</a:t>
            </a:r>
            <a:endParaRPr lang="tr-TR" dirty="0">
              <a:solidFill>
                <a:schemeClr val="tx1"/>
              </a:solidFill>
            </a:endParaRPr>
          </a:p>
        </p:txBody>
      </p:sp>
      <p:sp>
        <p:nvSpPr>
          <p:cNvPr id="3" name="2 İçerik Yer Tutucusu"/>
          <p:cNvSpPr>
            <a:spLocks noGrp="1"/>
          </p:cNvSpPr>
          <p:nvPr>
            <p:ph idx="1"/>
          </p:nvPr>
        </p:nvSpPr>
        <p:spPr/>
        <p:txBody>
          <a:bodyPr>
            <a:normAutofit fontScale="92500" lnSpcReduction="10000"/>
          </a:bodyPr>
          <a:lstStyle/>
          <a:p>
            <a:pPr algn="just"/>
            <a:r>
              <a:rPr lang="tr-TR" sz="2800" dirty="0" smtClean="0">
                <a:latin typeface="+mj-lt"/>
              </a:rPr>
              <a:t>Yeryüzüne düşen yağmur toprağın yüzeyinde ince bir katman halinde tutulur ve buna, toprak yüzeyinde tutulan su denir. Bu suyun toprağa sızdığı veya yüzey akışa katıldığı kabul edilir. Toprağın yüzeyi su tutma kapasitesine ulaştıktan sonra </a:t>
            </a:r>
            <a:r>
              <a:rPr lang="tr-TR" sz="2800" dirty="0" err="1" smtClean="0">
                <a:latin typeface="+mj-lt"/>
              </a:rPr>
              <a:t>infiltrasyon</a:t>
            </a:r>
            <a:r>
              <a:rPr lang="tr-TR" sz="2800" dirty="0" smtClean="0">
                <a:latin typeface="+mj-lt"/>
              </a:rPr>
              <a:t> başlar. Toprağın </a:t>
            </a:r>
            <a:r>
              <a:rPr lang="tr-TR" sz="2800" dirty="0" err="1" smtClean="0">
                <a:latin typeface="+mj-lt"/>
              </a:rPr>
              <a:t>infiltrasyon</a:t>
            </a:r>
            <a:r>
              <a:rPr lang="tr-TR" sz="2800" dirty="0" smtClean="0">
                <a:latin typeface="+mj-lt"/>
              </a:rPr>
              <a:t> hızından fazla olan yağmur ve eriyen kar, düz arazilerin üstünde birikmesine karşılık, eğimli arazilerin yüzeyinden akışa geçer. Suyun buharlaşmayan bölümünün derine sızdığı kabul edilir. Eğimli arazilerin yüzeyinde bulunan çukurlar su ile dolduktan sonra toprağa sızmayan yağmur ve eriyen kar, arazinin yüzeyinden akar ve buna toprak üstü akışı denir.</a:t>
            </a:r>
          </a:p>
          <a:p>
            <a:pPr algn="just"/>
            <a:endParaRPr lang="tr-TR" sz="2800" dirty="0">
              <a:latin typeface="+mj-lt"/>
            </a:endParaRPr>
          </a:p>
        </p:txBody>
      </p:sp>
      <p:sp>
        <p:nvSpPr>
          <p:cNvPr id="4" name="Slayt Numarası Yer Tutucusu 3"/>
          <p:cNvSpPr>
            <a:spLocks noGrp="1"/>
          </p:cNvSpPr>
          <p:nvPr>
            <p:ph type="sldNum" sz="quarter" idx="12"/>
          </p:nvPr>
        </p:nvSpPr>
        <p:spPr/>
        <p:txBody>
          <a:bodyPr/>
          <a:lstStyle/>
          <a:p>
            <a:fld id="{B1DEFA8C-F947-479F-BE07-76B6B3F80BF1}" type="slidenum">
              <a:rPr lang="tr-TR" smtClean="0"/>
              <a:pPr/>
              <a:t>25</a:t>
            </a:fld>
            <a:endParaRPr lang="tr-T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Slayt Numarası Yer Tutucusu 3"/>
          <p:cNvSpPr>
            <a:spLocks noGrp="1"/>
          </p:cNvSpPr>
          <p:nvPr>
            <p:ph type="sldNum" sz="quarter" idx="12"/>
          </p:nvPr>
        </p:nvSpPr>
        <p:spPr/>
        <p:txBody>
          <a:bodyPr/>
          <a:lstStyle/>
          <a:p>
            <a:fld id="{B1DEFA8C-F947-479F-BE07-76B6B3F80BF1}" type="slidenum">
              <a:rPr lang="tr-TR" smtClean="0"/>
              <a:pPr/>
              <a:t>26</a:t>
            </a:fld>
            <a:endParaRPr lang="tr-TR"/>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8037" y="1660517"/>
            <a:ext cx="3255963"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67" y="30155"/>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9970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Slayt Numarası Yer Tutucusu 3"/>
          <p:cNvSpPr>
            <a:spLocks noGrp="1"/>
          </p:cNvSpPr>
          <p:nvPr>
            <p:ph type="sldNum" sz="quarter" idx="12"/>
          </p:nvPr>
        </p:nvSpPr>
        <p:spPr/>
        <p:txBody>
          <a:bodyPr/>
          <a:lstStyle/>
          <a:p>
            <a:fld id="{B1DEFA8C-F947-479F-BE07-76B6B3F80BF1}" type="slidenum">
              <a:rPr lang="tr-TR" smtClean="0"/>
              <a:pPr/>
              <a:t>27</a:t>
            </a:fld>
            <a:endParaRPr lang="tr-TR"/>
          </a:p>
        </p:txBody>
      </p:sp>
      <p:pic>
        <p:nvPicPr>
          <p:cNvPr id="430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2749512"/>
            <a:ext cx="5508104" cy="4129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4457012" cy="321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9773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tx1"/>
                </a:solidFill>
              </a:rPr>
              <a:t>Yüzey Akışa Etkili Faktörler</a:t>
            </a:r>
            <a:endParaRPr lang="tr-TR" dirty="0">
              <a:solidFill>
                <a:schemeClr val="tx1"/>
              </a:solidFill>
            </a:endParaRPr>
          </a:p>
        </p:txBody>
      </p:sp>
      <p:sp>
        <p:nvSpPr>
          <p:cNvPr id="3" name="2 İçerik Yer Tutucusu"/>
          <p:cNvSpPr>
            <a:spLocks noGrp="1"/>
          </p:cNvSpPr>
          <p:nvPr>
            <p:ph idx="1"/>
          </p:nvPr>
        </p:nvSpPr>
        <p:spPr/>
        <p:txBody>
          <a:bodyPr/>
          <a:lstStyle/>
          <a:p>
            <a:r>
              <a:rPr lang="tr-TR" b="1" dirty="0" smtClean="0"/>
              <a:t>Yağış Şekli</a:t>
            </a:r>
          </a:p>
          <a:p>
            <a:r>
              <a:rPr lang="tr-TR" b="1" dirty="0" smtClean="0"/>
              <a:t>Yağış Şiddeti</a:t>
            </a:r>
          </a:p>
          <a:p>
            <a:r>
              <a:rPr lang="tr-TR" b="1" dirty="0" smtClean="0"/>
              <a:t>Yağış Süresi</a:t>
            </a:r>
          </a:p>
          <a:p>
            <a:r>
              <a:rPr lang="tr-TR" b="1" dirty="0" smtClean="0"/>
              <a:t>Yağışın Dağılışı ve Hareket Yönü</a:t>
            </a:r>
          </a:p>
          <a:p>
            <a:r>
              <a:rPr lang="tr-TR" b="1" dirty="0" smtClean="0"/>
              <a:t>Toprak Nemi</a:t>
            </a:r>
            <a:endParaRPr lang="tr-TR" dirty="0"/>
          </a:p>
        </p:txBody>
      </p:sp>
      <p:sp>
        <p:nvSpPr>
          <p:cNvPr id="4" name="Slayt Numarası Yer Tutucusu 3"/>
          <p:cNvSpPr>
            <a:spLocks noGrp="1"/>
          </p:cNvSpPr>
          <p:nvPr>
            <p:ph type="sldNum" sz="quarter" idx="12"/>
          </p:nvPr>
        </p:nvSpPr>
        <p:spPr/>
        <p:txBody>
          <a:bodyPr/>
          <a:lstStyle/>
          <a:p>
            <a:fld id="{B1DEFA8C-F947-479F-BE07-76B6B3F80BF1}" type="slidenum">
              <a:rPr lang="tr-TR" smtClean="0"/>
              <a:pPr/>
              <a:t>28</a:t>
            </a:fld>
            <a:endParaRPr 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857232"/>
            <a:ext cx="8229600" cy="5703912"/>
          </a:xfrm>
        </p:spPr>
        <p:txBody>
          <a:bodyPr>
            <a:normAutofit/>
          </a:bodyPr>
          <a:lstStyle/>
          <a:p>
            <a:pPr algn="just"/>
            <a:r>
              <a:rPr lang="tr-TR" sz="2800" b="1" dirty="0" smtClean="0">
                <a:latin typeface="+mj-lt"/>
                <a:cs typeface="Arial" pitchFamily="34" charset="0"/>
              </a:rPr>
              <a:t>Hidroloji  eski Yunan’ca  da su ve bilim anlamındaki kelimelerden alınmıştır.</a:t>
            </a:r>
            <a:r>
              <a:rPr lang="tr-TR" sz="2800" dirty="0" smtClean="0">
                <a:latin typeface="+mj-lt"/>
                <a:cs typeface="Arial" pitchFamily="34" charset="0"/>
              </a:rPr>
              <a:t> Etimoloji olarak su bilimi anlamına gelmesine rağmen hidrolojide, suyun bütün özellikleri incelenmez. Örneğin suyun statik ve dinamik özellikleri hidrolik biliminin de incelenmesinin yanında, deniz ve okyanuslarla ilgili bilgiler </a:t>
            </a:r>
            <a:r>
              <a:rPr lang="tr-TR" sz="2800" dirty="0" err="1" smtClean="0">
                <a:latin typeface="+mj-lt"/>
                <a:cs typeface="Arial" pitchFamily="34" charset="0"/>
              </a:rPr>
              <a:t>oşinografı</a:t>
            </a:r>
            <a:r>
              <a:rPr lang="tr-TR" sz="2800" dirty="0" smtClean="0">
                <a:latin typeface="+mj-lt"/>
                <a:cs typeface="Arial" pitchFamily="34" charset="0"/>
              </a:rPr>
              <a:t> ve suyun insan sağlığına etkisi ile ilgili bilgiler de tıp hidrolojisinde verilir. </a:t>
            </a:r>
            <a:r>
              <a:rPr lang="tr-TR" sz="2800" b="1" dirty="0" smtClean="0">
                <a:latin typeface="+mj-lt"/>
                <a:cs typeface="Arial" pitchFamily="34" charset="0"/>
              </a:rPr>
              <a:t>Genel anlamda hidroloji; suyun dünyadaki dağılımı, değişimi, fiziksel ve kimyasal özellikleri ile çevre ve canlılara olan etkisini inceleyen bilim olarak tanımlanabilir</a:t>
            </a:r>
            <a:r>
              <a:rPr lang="tr-TR" sz="2800" b="1" dirty="0" smtClean="0">
                <a:latin typeface="+mj-lt"/>
              </a:rPr>
              <a:t>.</a:t>
            </a:r>
            <a:endParaRPr lang="tr-TR" sz="2800" b="1" dirty="0">
              <a:latin typeface="+mj-lt"/>
            </a:endParaRPr>
          </a:p>
        </p:txBody>
      </p:sp>
      <p:sp>
        <p:nvSpPr>
          <p:cNvPr id="2" name="Slayt Numarası Yer Tutucusu 1"/>
          <p:cNvSpPr>
            <a:spLocks noGrp="1"/>
          </p:cNvSpPr>
          <p:nvPr>
            <p:ph type="sldNum" sz="quarter" idx="12"/>
          </p:nvPr>
        </p:nvSpPr>
        <p:spPr/>
        <p:txBody>
          <a:bodyPr/>
          <a:lstStyle/>
          <a:p>
            <a:fld id="{B1DEFA8C-F947-479F-BE07-76B6B3F80BF1}" type="slidenum">
              <a:rPr lang="tr-TR" smtClean="0"/>
              <a:pPr/>
              <a:t>3</a:t>
            </a:fld>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642918"/>
            <a:ext cx="8712968" cy="5786478"/>
          </a:xfrm>
        </p:spPr>
        <p:txBody>
          <a:bodyPr>
            <a:normAutofit fontScale="70000" lnSpcReduction="20000"/>
          </a:bodyPr>
          <a:lstStyle/>
          <a:p>
            <a:pPr algn="just">
              <a:buNone/>
            </a:pPr>
            <a:r>
              <a:rPr lang="tr-TR" sz="3400" dirty="0" smtClean="0">
                <a:latin typeface="+mj-lt"/>
                <a:cs typeface="Arial" pitchFamily="34" charset="0"/>
              </a:rPr>
              <a:t>Hidrolojik Devre</a:t>
            </a:r>
          </a:p>
          <a:p>
            <a:pPr algn="just">
              <a:buNone/>
            </a:pPr>
            <a:r>
              <a:rPr lang="tr-TR" sz="2700" dirty="0" smtClean="0">
                <a:latin typeface="+mj-lt"/>
                <a:cs typeface="Arial" pitchFamily="34" charset="0"/>
              </a:rPr>
              <a:t>		</a:t>
            </a:r>
            <a:r>
              <a:rPr lang="tr-TR" sz="3100" dirty="0" smtClean="0">
                <a:latin typeface="+mj-lt"/>
                <a:cs typeface="Arial" pitchFamily="34" charset="0"/>
              </a:rPr>
              <a:t>Dünyadaki su miktarı sabittir. Bu su atmosfer, yerüstü ve yeraltı olmak üzere üç ortama dağılmıştır. </a:t>
            </a:r>
          </a:p>
          <a:p>
            <a:pPr algn="just">
              <a:buNone/>
            </a:pPr>
            <a:r>
              <a:rPr lang="tr-TR" sz="3100" dirty="0" smtClean="0">
                <a:latin typeface="+mj-lt"/>
                <a:cs typeface="Arial" pitchFamily="34" charset="0"/>
              </a:rPr>
              <a:t>	</a:t>
            </a:r>
            <a:r>
              <a:rPr lang="tr-TR" sz="3100" b="1" dirty="0" smtClean="0">
                <a:latin typeface="+mj-lt"/>
                <a:cs typeface="Arial" pitchFamily="34" charset="0"/>
              </a:rPr>
              <a:t>Atmosferde</a:t>
            </a:r>
            <a:r>
              <a:rPr lang="tr-TR" sz="3100" dirty="0" smtClean="0">
                <a:latin typeface="+mj-lt"/>
                <a:cs typeface="Arial" pitchFamily="34" charset="0"/>
              </a:rPr>
              <a:t> buhar, bulut veya yağış halinde olan su, </a:t>
            </a:r>
          </a:p>
          <a:p>
            <a:pPr algn="just">
              <a:buNone/>
            </a:pPr>
            <a:r>
              <a:rPr lang="tr-TR" sz="3100" dirty="0" smtClean="0">
                <a:latin typeface="+mj-lt"/>
                <a:cs typeface="Arial" pitchFamily="34" charset="0"/>
              </a:rPr>
              <a:t>	</a:t>
            </a:r>
            <a:r>
              <a:rPr lang="tr-TR" sz="3100" b="1" dirty="0" smtClean="0">
                <a:latin typeface="+mj-lt"/>
                <a:cs typeface="Arial" pitchFamily="34" charset="0"/>
              </a:rPr>
              <a:t>yerüstünde</a:t>
            </a:r>
            <a:r>
              <a:rPr lang="tr-TR" sz="3100" dirty="0" smtClean="0">
                <a:latin typeface="+mj-lt"/>
                <a:cs typeface="Arial" pitchFamily="34" charset="0"/>
              </a:rPr>
              <a:t> okyanus, deniz, göl, akarsu, kar veya buz olarak,</a:t>
            </a:r>
          </a:p>
          <a:p>
            <a:pPr algn="just">
              <a:buNone/>
            </a:pPr>
            <a:r>
              <a:rPr lang="tr-TR" sz="3100" dirty="0" smtClean="0">
                <a:latin typeface="+mj-lt"/>
                <a:cs typeface="Arial" pitchFamily="34" charset="0"/>
              </a:rPr>
              <a:t>	</a:t>
            </a:r>
            <a:r>
              <a:rPr lang="tr-TR" sz="3100" b="1" dirty="0" smtClean="0">
                <a:latin typeface="+mj-lt"/>
                <a:cs typeface="Arial" pitchFamily="34" charset="0"/>
              </a:rPr>
              <a:t>yeraltında</a:t>
            </a:r>
            <a:r>
              <a:rPr lang="tr-TR" sz="3100" dirty="0" smtClean="0">
                <a:latin typeface="+mj-lt"/>
                <a:cs typeface="Arial" pitchFamily="34" charset="0"/>
              </a:rPr>
              <a:t> toprak tanelerinin çevresinde ve gözeneklerde birikir.</a:t>
            </a:r>
          </a:p>
          <a:p>
            <a:pPr algn="just">
              <a:buNone/>
            </a:pPr>
            <a:r>
              <a:rPr lang="tr-TR" sz="3100" dirty="0" smtClean="0">
                <a:latin typeface="+mj-lt"/>
                <a:cs typeface="Arial" pitchFamily="34" charset="0"/>
              </a:rPr>
              <a:t>		Yer yüzeyinde bulunan su ile, üst toprak katmanı içinde ve bitkilerin yapraklarındaki gözeneklerde bulunan su, güneşten gelen ısı ile </a:t>
            </a:r>
            <a:r>
              <a:rPr lang="tr-TR" sz="3100" b="1" dirty="0" smtClean="0">
                <a:latin typeface="+mj-lt"/>
                <a:cs typeface="Arial" pitchFamily="34" charset="0"/>
              </a:rPr>
              <a:t>buharlaşır</a:t>
            </a:r>
            <a:r>
              <a:rPr lang="tr-TR" sz="3100" dirty="0" smtClean="0">
                <a:latin typeface="+mj-lt"/>
                <a:cs typeface="Arial" pitchFamily="34" charset="0"/>
              </a:rPr>
              <a:t>. Su buharı içeren hava, </a:t>
            </a:r>
            <a:r>
              <a:rPr lang="tr-TR" sz="3100" dirty="0" err="1" smtClean="0">
                <a:latin typeface="+mj-lt"/>
                <a:cs typeface="Arial" pitchFamily="34" charset="0"/>
              </a:rPr>
              <a:t>çiğlenme</a:t>
            </a:r>
            <a:r>
              <a:rPr lang="tr-TR" sz="3100" dirty="0" smtClean="0">
                <a:latin typeface="+mj-lt"/>
                <a:cs typeface="Arial" pitchFamily="34" charset="0"/>
              </a:rPr>
              <a:t> noktasından daha fazla soğuduğu zaman </a:t>
            </a:r>
            <a:r>
              <a:rPr lang="tr-TR" sz="3100" b="1" dirty="0" smtClean="0">
                <a:latin typeface="+mj-lt"/>
                <a:cs typeface="Arial" pitchFamily="34" charset="0"/>
              </a:rPr>
              <a:t>yoğunlaşma</a:t>
            </a:r>
            <a:r>
              <a:rPr lang="tr-TR" sz="3100" dirty="0" smtClean="0">
                <a:latin typeface="+mj-lt"/>
                <a:cs typeface="Arial" pitchFamily="34" charset="0"/>
              </a:rPr>
              <a:t> başlar. Yoğunlaşma ürünü olan su damlacıkları, birleşerek </a:t>
            </a:r>
            <a:r>
              <a:rPr lang="tr-TR" sz="3100" b="1" dirty="0" smtClean="0">
                <a:latin typeface="+mj-lt"/>
                <a:cs typeface="Arial" pitchFamily="34" charset="0"/>
              </a:rPr>
              <a:t>yağışlar</a:t>
            </a:r>
            <a:r>
              <a:rPr lang="tr-TR" sz="3100" dirty="0" smtClean="0">
                <a:latin typeface="+mj-lt"/>
                <a:cs typeface="Arial" pitchFamily="34" charset="0"/>
              </a:rPr>
              <a:t> meydana gelir. </a:t>
            </a:r>
          </a:p>
          <a:p>
            <a:pPr algn="just">
              <a:buNone/>
            </a:pPr>
            <a:r>
              <a:rPr lang="tr-TR" sz="3100" dirty="0" smtClean="0">
                <a:latin typeface="+mj-lt"/>
                <a:cs typeface="Arial" pitchFamily="34" charset="0"/>
              </a:rPr>
              <a:t>		Bitkilerin üzerine düşen yağışların bir bölümü yaprak, sap ve gövde gibi organlarda tutulur ve buradan buharlaşır. </a:t>
            </a:r>
          </a:p>
          <a:p>
            <a:pPr algn="just">
              <a:buNone/>
            </a:pPr>
            <a:r>
              <a:rPr lang="tr-TR" sz="3100" dirty="0" smtClean="0">
                <a:latin typeface="+mj-lt"/>
                <a:cs typeface="Arial" pitchFamily="34" charset="0"/>
              </a:rPr>
              <a:t>		Toprak yüzeyinden sızan sular taneler ve boşluklarda </a:t>
            </a:r>
            <a:r>
              <a:rPr lang="tr-TR" sz="3100" b="1" dirty="0" smtClean="0">
                <a:latin typeface="+mj-lt"/>
                <a:cs typeface="Arial" pitchFamily="34" charset="0"/>
              </a:rPr>
              <a:t>tutulur</a:t>
            </a:r>
            <a:r>
              <a:rPr lang="tr-TR" sz="3100" dirty="0" smtClean="0">
                <a:latin typeface="+mj-lt"/>
                <a:cs typeface="Arial" pitchFamily="34" charset="0"/>
              </a:rPr>
              <a:t>. Toprakların bünye ve yapı özelliklerine bağlı olan belli bir su tutma kapasitesi vardır. Bu kapasitesinden daha fazla olan yağış suları, eğimli arazilerin üst katmanı boyunca </a:t>
            </a:r>
            <a:r>
              <a:rPr lang="tr-TR" sz="3100" b="1" dirty="0" smtClean="0">
                <a:latin typeface="+mj-lt"/>
                <a:cs typeface="Arial" pitchFamily="34" charset="0"/>
              </a:rPr>
              <a:t>sızar</a:t>
            </a:r>
            <a:r>
              <a:rPr lang="tr-TR" sz="3100" dirty="0" smtClean="0">
                <a:latin typeface="+mj-lt"/>
                <a:cs typeface="Arial" pitchFamily="34" charset="0"/>
              </a:rPr>
              <a:t> ve bunlar genellikle kanallarda açığa çıkar. Yağışların toprak üstünden akarak ve üst toprak katmanı içinden sızarak kanallarda akışa geçen miktarına </a:t>
            </a:r>
            <a:r>
              <a:rPr lang="tr-TR" sz="3100" b="1" dirty="0" smtClean="0">
                <a:latin typeface="+mj-lt"/>
                <a:cs typeface="Arial" pitchFamily="34" charset="0"/>
              </a:rPr>
              <a:t>yüzey akış </a:t>
            </a:r>
            <a:r>
              <a:rPr lang="tr-TR" sz="3100" dirty="0" smtClean="0">
                <a:latin typeface="+mj-lt"/>
                <a:cs typeface="Arial" pitchFamily="34" charset="0"/>
              </a:rPr>
              <a:t>denir. </a:t>
            </a:r>
          </a:p>
          <a:p>
            <a:pPr algn="just"/>
            <a:endParaRPr lang="tr-TR" sz="3000" dirty="0">
              <a:latin typeface="+mj-lt"/>
            </a:endParaRPr>
          </a:p>
        </p:txBody>
      </p:sp>
      <p:sp>
        <p:nvSpPr>
          <p:cNvPr id="2" name="Slayt Numarası Yer Tutucusu 1"/>
          <p:cNvSpPr>
            <a:spLocks noGrp="1"/>
          </p:cNvSpPr>
          <p:nvPr>
            <p:ph type="sldNum" sz="quarter" idx="12"/>
          </p:nvPr>
        </p:nvSpPr>
        <p:spPr/>
        <p:txBody>
          <a:bodyPr/>
          <a:lstStyle/>
          <a:p>
            <a:fld id="{B1DEFA8C-F947-479F-BE07-76B6B3F80BF1}" type="slidenum">
              <a:rPr lang="tr-TR" smtClean="0"/>
              <a:pPr/>
              <a:t>4</a:t>
            </a:fld>
            <a:endParaRPr lang="tr-T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67544" y="857232"/>
            <a:ext cx="849694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mj-lt"/>
                <a:ea typeface="Times New Roman" pitchFamily="18" charset="0"/>
                <a:cs typeface="Arial" pitchFamily="34" charset="0"/>
              </a:rPr>
              <a:t>Kök derinliğindeki toprakta tutulan suyu bitkiler alır. Bunun özümleme ve bitkinin gelişmesinde kullanılmayan bölümü, yapraklardaki gözeneklerden buharlaşır. Toprak tarafından tutulmayan sular, geçirimsiz bir katmanın üzerindeki gözeneklerde birikir. Bunlara </a:t>
            </a:r>
            <a:r>
              <a:rPr kumimoji="0" lang="tr-TR" sz="2400" b="1" i="0" u="none" strike="noStrike" cap="none" normalizeH="0" baseline="0" dirty="0" smtClean="0">
                <a:ln>
                  <a:noFill/>
                </a:ln>
                <a:solidFill>
                  <a:schemeClr val="tx1"/>
                </a:solidFill>
                <a:effectLst/>
                <a:latin typeface="+mj-lt"/>
                <a:ea typeface="Times New Roman" pitchFamily="18" charset="0"/>
                <a:cs typeface="Arial" pitchFamily="34" charset="0"/>
              </a:rPr>
              <a:t>yeraltı suyu </a:t>
            </a:r>
            <a:r>
              <a:rPr kumimoji="0" lang="tr-TR" sz="2400" b="0" i="0" u="none" strike="noStrike" cap="none" normalizeH="0" baseline="0" dirty="0" smtClean="0">
                <a:ln>
                  <a:noFill/>
                </a:ln>
                <a:solidFill>
                  <a:schemeClr val="tx1"/>
                </a:solidFill>
                <a:effectLst/>
                <a:latin typeface="+mj-lt"/>
                <a:ea typeface="Times New Roman" pitchFamily="18" charset="0"/>
                <a:cs typeface="Arial" pitchFamily="34" charset="0"/>
              </a:rPr>
              <a:t>denir. </a:t>
            </a:r>
            <a:endParaRPr kumimoji="0" lang="tr-TR" sz="2400" b="0" i="0" u="none" strike="noStrike" cap="none" normalizeH="0" baseline="0" dirty="0" smtClean="0">
              <a:ln>
                <a:noFill/>
              </a:ln>
              <a:solidFill>
                <a:schemeClr val="tx1"/>
              </a:solidFill>
              <a:effectLst/>
              <a:latin typeface="+mj-lt"/>
              <a:ea typeface="Times New Roman" pitchFamily="18" charset="0"/>
            </a:endParaRPr>
          </a:p>
          <a:p>
            <a:pPr lvl="0" algn="just" eaLnBrk="0" fontAlgn="base" hangingPunct="0">
              <a:spcBef>
                <a:spcPct val="0"/>
              </a:spcBef>
              <a:spcAft>
                <a:spcPct val="0"/>
              </a:spcAft>
            </a:pPr>
            <a:r>
              <a:rPr kumimoji="0" lang="tr-TR" sz="2400" b="0" i="0" u="none" strike="noStrike" cap="none" normalizeH="0" baseline="0" dirty="0" smtClean="0">
                <a:ln>
                  <a:noFill/>
                </a:ln>
                <a:solidFill>
                  <a:schemeClr val="tx1"/>
                </a:solidFill>
                <a:effectLst/>
                <a:latin typeface="+mj-lt"/>
                <a:ea typeface="Times New Roman" pitchFamily="18" charset="0"/>
              </a:rPr>
              <a:t>	Yerüstü ve yeraltındaki suların </a:t>
            </a:r>
            <a:r>
              <a:rPr lang="tr-TR" sz="2400" dirty="0" smtClean="0">
                <a:latin typeface="+mj-lt"/>
                <a:ea typeface="Times New Roman" pitchFamily="18" charset="0"/>
              </a:rPr>
              <a:t>genellikle okyanuslara </a:t>
            </a:r>
            <a:r>
              <a:rPr kumimoji="0" lang="tr-TR" sz="2400" b="0" i="0" u="none" strike="noStrike" cap="none" normalizeH="0" baseline="0" dirty="0" smtClean="0">
                <a:ln>
                  <a:noFill/>
                </a:ln>
                <a:solidFill>
                  <a:schemeClr val="tx1"/>
                </a:solidFill>
                <a:effectLst/>
                <a:latin typeface="+mj-lt"/>
                <a:ea typeface="Times New Roman" pitchFamily="18" charset="0"/>
              </a:rPr>
              <a:t>ulaştığı kabul edilir. </a:t>
            </a:r>
            <a:r>
              <a:rPr kumimoji="0" lang="tr-TR" sz="2400" b="1" i="0" u="none" strike="noStrike" cap="none" normalizeH="0" baseline="0" dirty="0" smtClean="0">
                <a:ln>
                  <a:noFill/>
                </a:ln>
                <a:solidFill>
                  <a:schemeClr val="tx1"/>
                </a:solidFill>
                <a:effectLst/>
                <a:latin typeface="+mj-lt"/>
                <a:ea typeface="Times New Roman" pitchFamily="18" charset="0"/>
              </a:rPr>
              <a:t>Bu olaylardan anlaşılacağı gibi dünyada bulunan su devamlı olarak katı, sıvı ve gaz durumlara dönüşmektedir. </a:t>
            </a:r>
            <a:r>
              <a:rPr kumimoji="0" lang="tr-TR" sz="2400" b="0" i="0" u="none" strike="noStrike" cap="none" normalizeH="0" baseline="0" dirty="0" smtClean="0">
                <a:ln>
                  <a:noFill/>
                </a:ln>
                <a:solidFill>
                  <a:schemeClr val="tx1"/>
                </a:solidFill>
                <a:effectLst/>
                <a:latin typeface="+mj-lt"/>
                <a:ea typeface="Times New Roman" pitchFamily="18" charset="0"/>
              </a:rPr>
              <a:t>Ancak bu dönüşümde </a:t>
            </a:r>
            <a:r>
              <a:rPr kumimoji="0" lang="tr-TR" sz="2400" b="0" i="0" u="sng" strike="noStrike" cap="none" normalizeH="0" baseline="0" dirty="0" smtClean="0">
                <a:ln>
                  <a:noFill/>
                </a:ln>
                <a:solidFill>
                  <a:schemeClr val="tx1"/>
                </a:solidFill>
                <a:effectLst/>
                <a:latin typeface="+mj-lt"/>
                <a:ea typeface="Times New Roman" pitchFamily="18" charset="0"/>
              </a:rPr>
              <a:t>belli bir sıra yoktur </a:t>
            </a:r>
            <a:r>
              <a:rPr kumimoji="0" lang="tr-TR" sz="2400" b="0" i="0" u="none" strike="noStrike" cap="none" normalizeH="0" baseline="0" dirty="0" smtClean="0">
                <a:ln>
                  <a:noFill/>
                </a:ln>
                <a:solidFill>
                  <a:schemeClr val="tx1"/>
                </a:solidFill>
                <a:effectLst/>
                <a:latin typeface="+mj-lt"/>
                <a:ea typeface="Times New Roman" pitchFamily="18" charset="0"/>
              </a:rPr>
              <a:t>yani buharlaşma olurken, yağış da meydana gelir ve yağışla birlikte buharlaşma da olur. Dünyada bulunan suyun bu şekildeki hareketine </a:t>
            </a:r>
            <a:r>
              <a:rPr kumimoji="0" lang="tr-TR" sz="2400" b="1" i="0" u="none" strike="noStrike" cap="none" normalizeH="0" baseline="0" dirty="0" smtClean="0">
                <a:ln>
                  <a:noFill/>
                </a:ln>
                <a:solidFill>
                  <a:schemeClr val="tx1"/>
                </a:solidFill>
                <a:effectLst/>
                <a:latin typeface="+mj-lt"/>
                <a:ea typeface="Times New Roman" pitchFamily="18" charset="0"/>
              </a:rPr>
              <a:t>hidrolojik devre </a:t>
            </a:r>
            <a:r>
              <a:rPr kumimoji="0" lang="tr-TR" sz="2400" b="0" i="0" u="none" strike="noStrike" cap="none" normalizeH="0" baseline="0" dirty="0" smtClean="0">
                <a:ln>
                  <a:noFill/>
                </a:ln>
                <a:solidFill>
                  <a:schemeClr val="tx1"/>
                </a:solidFill>
                <a:effectLst/>
                <a:latin typeface="+mj-lt"/>
                <a:ea typeface="Times New Roman" pitchFamily="18" charset="0"/>
              </a:rPr>
              <a:t>denir. </a:t>
            </a:r>
            <a:endParaRPr kumimoji="0" lang="tr-TR" sz="2400" b="0" i="0" u="none" strike="noStrike" cap="none" normalizeH="0" baseline="0" dirty="0" smtClean="0">
              <a:ln>
                <a:noFill/>
              </a:ln>
              <a:solidFill>
                <a:schemeClr val="tx1"/>
              </a:solidFill>
              <a:effectLst/>
              <a:latin typeface="+mj-lt"/>
            </a:endParaRPr>
          </a:p>
        </p:txBody>
      </p:sp>
      <p:sp>
        <p:nvSpPr>
          <p:cNvPr id="2" name="Slayt Numarası Yer Tutucusu 1"/>
          <p:cNvSpPr>
            <a:spLocks noGrp="1"/>
          </p:cNvSpPr>
          <p:nvPr>
            <p:ph type="sldNum" sz="quarter" idx="12"/>
          </p:nvPr>
        </p:nvSpPr>
        <p:spPr/>
        <p:txBody>
          <a:bodyPr/>
          <a:lstStyle/>
          <a:p>
            <a:fld id="{B1DEFA8C-F947-479F-BE07-76B6B3F80BF1}" type="slidenum">
              <a:rPr lang="tr-TR" smtClean="0"/>
              <a:pPr/>
              <a:t>5</a:t>
            </a:fld>
            <a:endParaRPr lang="tr-T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9989" y="144462"/>
            <a:ext cx="8964011" cy="6713538"/>
          </a:xfrm>
          <a:prstGeom prst="rect">
            <a:avLst/>
          </a:prstGeom>
          <a:noFill/>
          <a:ln w="9525">
            <a:noFill/>
            <a:miter lim="800000"/>
            <a:headEnd/>
            <a:tailEnd/>
          </a:ln>
          <a:effectLst/>
        </p:spPr>
      </p:pic>
      <p:sp>
        <p:nvSpPr>
          <p:cNvPr id="2" name="Slayt Numarası Yer Tutucusu 1"/>
          <p:cNvSpPr>
            <a:spLocks noGrp="1"/>
          </p:cNvSpPr>
          <p:nvPr>
            <p:ph type="sldNum" sz="quarter" idx="12"/>
          </p:nvPr>
        </p:nvSpPr>
        <p:spPr/>
        <p:txBody>
          <a:bodyPr/>
          <a:lstStyle/>
          <a:p>
            <a:fld id="{B1DEFA8C-F947-479F-BE07-76B6B3F80BF1}" type="slidenum">
              <a:rPr lang="tr-TR" smtClean="0"/>
              <a:pPr/>
              <a:t>6</a:t>
            </a:fld>
            <a:endParaRPr lang="tr-T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5"/>
          <p:cNvSpPr>
            <a:spLocks noChangeArrowheads="1"/>
          </p:cNvSpPr>
          <p:nvPr/>
        </p:nvSpPr>
        <p:spPr bwMode="auto">
          <a:xfrm>
            <a:off x="214282" y="714356"/>
            <a:ext cx="8352928"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88925" algn="just"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latin typeface="+mj-lt"/>
                <a:ea typeface="Times New Roman" pitchFamily="18" charset="0"/>
                <a:cs typeface="Arial" pitchFamily="34" charset="0"/>
              </a:rPr>
              <a:t>Su Bütçesi İlişkisi</a:t>
            </a:r>
            <a:endParaRPr kumimoji="0" lang="tr-TR" sz="2400" b="0" i="0" u="none" strike="noStrike" cap="none" normalizeH="0" baseline="0" dirty="0" smtClean="0">
              <a:ln>
                <a:noFill/>
              </a:ln>
              <a:solidFill>
                <a:schemeClr val="tx1"/>
              </a:solidFill>
              <a:effectLst/>
              <a:latin typeface="+mj-lt"/>
            </a:endParaRPr>
          </a:p>
          <a:p>
            <a:pPr marL="0" marR="0" lvl="0" indent="288925" algn="just"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mj-lt"/>
                <a:ea typeface="Times New Roman" pitchFamily="18" charset="0"/>
                <a:cs typeface="Arial" pitchFamily="34" charset="0"/>
              </a:rPr>
              <a:t>		Hidrolojik devredeki  suyun miktarı, maddenin korunmasına göre geliştirilen su bütçesi veya hidrolojik ilişkiye göre belirtilir. Buna göre belli bir araziye düşen yağışların akışlardan farkı, bu arazideki su miktarının  artma veya eksilmesini gösterir. Toprak yüzeyinden akan ve üst toprak katmanı içinden sızan su, birçok faktöre bağlı olarak değişir. Bunun için yüzey akışların meydana geldiği alan, fiziksel bir sistem olarak alınır.</a:t>
            </a:r>
            <a:endParaRPr kumimoji="0" lang="tr-TR" sz="2400" b="0" i="0" u="none" strike="noStrike" cap="none" normalizeH="0" baseline="0" dirty="0" smtClean="0">
              <a:ln>
                <a:noFill/>
              </a:ln>
              <a:solidFill>
                <a:schemeClr val="tx1"/>
              </a:solidFill>
              <a:effectLst/>
              <a:latin typeface="+mj-lt"/>
            </a:endParaRPr>
          </a:p>
          <a:p>
            <a:pPr marL="0" marR="0" lvl="0" indent="288925" algn="just"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mj-lt"/>
            </a:endParaRPr>
          </a:p>
        </p:txBody>
      </p:sp>
      <p:graphicFrame>
        <p:nvGraphicFramePr>
          <p:cNvPr id="40964" name="Object 4"/>
          <p:cNvGraphicFramePr>
            <a:graphicFrameLocks noChangeAspect="1"/>
          </p:cNvGraphicFramePr>
          <p:nvPr/>
        </p:nvGraphicFramePr>
        <p:xfrm>
          <a:off x="3000364" y="3643314"/>
          <a:ext cx="2781969" cy="1584176"/>
        </p:xfrm>
        <a:graphic>
          <a:graphicData uri="http://schemas.openxmlformats.org/presentationml/2006/ole">
            <mc:AlternateContent xmlns:mc="http://schemas.openxmlformats.org/markup-compatibility/2006">
              <mc:Choice xmlns:v="urn:schemas-microsoft-com:vml" Requires="v">
                <p:oleObj spid="_x0000_s40971" name="Denklem" r:id="rId3" imgW="685800" imgH="393700" progId="Equation.3">
                  <p:embed/>
                </p:oleObj>
              </mc:Choice>
              <mc:Fallback>
                <p:oleObj name="Denklem" r:id="rId3" imgW="685800" imgH="393700" progId="Equation.3">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64" y="3643314"/>
                        <a:ext cx="2781969" cy="15841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6" name="Rectangle 6"/>
          <p:cNvSpPr>
            <a:spLocks noChangeArrowheads="1"/>
          </p:cNvSpPr>
          <p:nvPr/>
        </p:nvSpPr>
        <p:spPr bwMode="auto">
          <a:xfrm>
            <a:off x="755577" y="4603195"/>
            <a:ext cx="6048672" cy="2092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88925" algn="just"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tr-T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tr-TR" sz="900" b="0" i="0" u="none" strike="noStrike" cap="none" normalizeH="0" baseline="0" dirty="0" smtClean="0">
              <a:ln>
                <a:noFill/>
              </a:ln>
              <a:solidFill>
                <a:schemeClr val="tx1"/>
              </a:solidFill>
              <a:effectLst/>
              <a:latin typeface="Arial" pitchFamily="34" charset="0"/>
            </a:endParaRPr>
          </a:p>
          <a:p>
            <a:pPr marL="0" marR="0" lvl="0" indent="288925" algn="just"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İlişkide;</a:t>
            </a:r>
            <a:endParaRPr kumimoji="0" lang="tr-TR" sz="2000" b="0" i="0" u="none" strike="noStrike" cap="none" normalizeH="0" baseline="0" dirty="0" smtClean="0">
              <a:ln>
                <a:noFill/>
              </a:ln>
              <a:solidFill>
                <a:schemeClr val="tx1"/>
              </a:solidFill>
              <a:effectLst/>
              <a:latin typeface="Arial" pitchFamily="34" charset="0"/>
            </a:endParaRPr>
          </a:p>
          <a:p>
            <a:pPr marL="0" marR="0" lvl="0" indent="288925" algn="just"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  = Giren akış</a:t>
            </a:r>
            <a:endParaRPr kumimoji="0" lang="tr-TR" sz="2000" b="0" i="0" u="none" strike="noStrike" cap="none" normalizeH="0" baseline="0" dirty="0" smtClean="0">
              <a:ln>
                <a:noFill/>
              </a:ln>
              <a:solidFill>
                <a:schemeClr val="tx1"/>
              </a:solidFill>
              <a:effectLst/>
              <a:latin typeface="Arial" pitchFamily="34" charset="0"/>
            </a:endParaRPr>
          </a:p>
          <a:p>
            <a:pPr marL="0" marR="0" lvl="0" indent="288925" algn="just"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Q  = Çıkan akış</a:t>
            </a:r>
            <a:endParaRPr kumimoji="0" lang="tr-TR" sz="2000" b="0" i="0" u="none" strike="noStrike" cap="none" normalizeH="0" baseline="0" dirty="0" smtClean="0">
              <a:ln>
                <a:noFill/>
              </a:ln>
              <a:solidFill>
                <a:schemeClr val="tx1"/>
              </a:solidFill>
              <a:effectLst/>
              <a:latin typeface="Arial" pitchFamily="34" charset="0"/>
            </a:endParaRPr>
          </a:p>
          <a:p>
            <a:pPr marL="0" marR="0" lvl="0" indent="288925" algn="just"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tr-TR"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ds</a:t>
            </a: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Su miktarındaki değişme</a:t>
            </a:r>
            <a:endParaRPr kumimoji="0" lang="tr-TR" sz="2000" b="0" i="0" u="none" strike="noStrike" cap="none" normalizeH="0" baseline="0" dirty="0" smtClean="0">
              <a:ln>
                <a:noFill/>
              </a:ln>
              <a:solidFill>
                <a:schemeClr val="tx1"/>
              </a:solidFill>
              <a:effectLst/>
              <a:latin typeface="Arial" pitchFamily="34" charset="0"/>
            </a:endParaRPr>
          </a:p>
          <a:p>
            <a:pPr marL="0" marR="0" lvl="0" indent="288925" algn="just"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tr-TR"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dt</a:t>
            </a: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Zaman</a:t>
            </a:r>
            <a:endParaRPr kumimoji="0" lang="tr-TR" sz="2000" b="0" i="0" u="none" strike="noStrike" cap="none" normalizeH="0" baseline="0" dirty="0" smtClean="0">
              <a:ln>
                <a:noFill/>
              </a:ln>
              <a:solidFill>
                <a:schemeClr val="tx1"/>
              </a:solidFill>
              <a:effectLst/>
              <a:latin typeface="Arial" pitchFamily="34" charset="0"/>
            </a:endParaRPr>
          </a:p>
        </p:txBody>
      </p:sp>
      <p:sp>
        <p:nvSpPr>
          <p:cNvPr id="2" name="Slayt Numarası Yer Tutucusu 1"/>
          <p:cNvSpPr>
            <a:spLocks noGrp="1"/>
          </p:cNvSpPr>
          <p:nvPr>
            <p:ph type="sldNum" sz="quarter" idx="12"/>
          </p:nvPr>
        </p:nvSpPr>
        <p:spPr/>
        <p:txBody>
          <a:bodyPr/>
          <a:lstStyle/>
          <a:p>
            <a:fld id="{B1DEFA8C-F947-479F-BE07-76B6B3F80BF1}" type="slidenum">
              <a:rPr lang="tr-TR" smtClean="0"/>
              <a:pPr/>
              <a:t>7</a:t>
            </a:fld>
            <a:endParaRPr lang="tr-T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D:\Belgelerim\Ders\Hidroloji\hidroloji_sunum\hydro2.gif"/>
          <p:cNvPicPr>
            <a:picLocks noChangeAspect="1" noChangeArrowheads="1"/>
          </p:cNvPicPr>
          <p:nvPr/>
        </p:nvPicPr>
        <p:blipFill>
          <a:blip r:embed="rId2" cstate="print"/>
          <a:srcRect/>
          <a:stretch>
            <a:fillRect/>
          </a:stretch>
        </p:blipFill>
        <p:spPr bwMode="auto">
          <a:xfrm>
            <a:off x="122164" y="188640"/>
            <a:ext cx="8796186" cy="6480720"/>
          </a:xfrm>
          <a:prstGeom prst="rect">
            <a:avLst/>
          </a:prstGeom>
          <a:noFill/>
        </p:spPr>
      </p:pic>
      <p:sp>
        <p:nvSpPr>
          <p:cNvPr id="2" name="Slayt Numarası Yer Tutucusu 1"/>
          <p:cNvSpPr>
            <a:spLocks noGrp="1"/>
          </p:cNvSpPr>
          <p:nvPr>
            <p:ph type="sldNum" sz="quarter" idx="12"/>
          </p:nvPr>
        </p:nvSpPr>
        <p:spPr/>
        <p:txBody>
          <a:bodyPr/>
          <a:lstStyle/>
          <a:p>
            <a:fld id="{B1DEFA8C-F947-479F-BE07-76B6B3F80BF1}" type="slidenum">
              <a:rPr lang="tr-TR" smtClean="0"/>
              <a:pPr/>
              <a:t>8</a:t>
            </a:fld>
            <a:endParaRPr lang="tr-T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357166"/>
            <a:ext cx="8229600" cy="1143000"/>
          </a:xfrm>
        </p:spPr>
        <p:txBody>
          <a:bodyPr/>
          <a:lstStyle/>
          <a:p>
            <a:pPr algn="ctr"/>
            <a:r>
              <a:rPr lang="tr-TR" dirty="0" smtClean="0">
                <a:solidFill>
                  <a:schemeClr val="tx1"/>
                </a:solidFill>
              </a:rPr>
              <a:t>Havza ve su ayrım çizgisi</a:t>
            </a:r>
            <a:endParaRPr lang="tr-TR" dirty="0">
              <a:solidFill>
                <a:schemeClr val="tx1"/>
              </a:solidFill>
            </a:endParaRPr>
          </a:p>
        </p:txBody>
      </p:sp>
      <p:pic>
        <p:nvPicPr>
          <p:cNvPr id="4" name="3 İçerik Yer Tutucusu" descr="watershed.gif"/>
          <p:cNvPicPr>
            <a:picLocks noGrp="1" noChangeAspect="1"/>
          </p:cNvPicPr>
          <p:nvPr>
            <p:ph idx="1"/>
          </p:nvPr>
        </p:nvPicPr>
        <p:blipFill>
          <a:blip r:embed="rId2"/>
          <a:stretch>
            <a:fillRect/>
          </a:stretch>
        </p:blipFill>
        <p:spPr>
          <a:xfrm>
            <a:off x="1167705" y="1571612"/>
            <a:ext cx="6182134" cy="5000660"/>
          </a:xfrm>
        </p:spPr>
      </p:pic>
      <p:sp>
        <p:nvSpPr>
          <p:cNvPr id="3" name="Slayt Numarası Yer Tutucusu 2"/>
          <p:cNvSpPr>
            <a:spLocks noGrp="1"/>
          </p:cNvSpPr>
          <p:nvPr>
            <p:ph type="sldNum" sz="quarter" idx="12"/>
          </p:nvPr>
        </p:nvSpPr>
        <p:spPr/>
        <p:txBody>
          <a:bodyPr/>
          <a:lstStyle/>
          <a:p>
            <a:fld id="{B1DEFA8C-F947-479F-BE07-76B6B3F80BF1}" type="slidenum">
              <a:rPr lang="tr-TR" smtClean="0"/>
              <a:pPr/>
              <a:t>9</a:t>
            </a:fld>
            <a:endParaRPr lang="tr-T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Özel 1">
      <a:dk1>
        <a:sysClr val="windowText" lastClr="000000"/>
      </a:dk1>
      <a:lt1>
        <a:sysClr val="window" lastClr="FFFFFF"/>
      </a:lt1>
      <a:dk2>
        <a:srgbClr val="04617B"/>
      </a:dk2>
      <a:lt2>
        <a:srgbClr val="009DD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471</TotalTime>
  <Words>994</Words>
  <Application>Microsoft Office PowerPoint</Application>
  <PresentationFormat>Ekran Gösterisi (4:3)</PresentationFormat>
  <Paragraphs>359</Paragraphs>
  <Slides>28</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28</vt:i4>
      </vt:variant>
    </vt:vector>
  </HeadingPairs>
  <TitlesOfParts>
    <vt:vector size="30" baseType="lpstr">
      <vt:lpstr>Akış</vt:lpstr>
      <vt:lpstr>Denklem</vt:lpstr>
      <vt:lpstr>HİDROLOJİ</vt:lpstr>
      <vt:lpstr>HİDROLOJİ</vt:lpstr>
      <vt:lpstr>PowerPoint Sunusu</vt:lpstr>
      <vt:lpstr>PowerPoint Sunusu</vt:lpstr>
      <vt:lpstr>PowerPoint Sunusu</vt:lpstr>
      <vt:lpstr>PowerPoint Sunusu</vt:lpstr>
      <vt:lpstr>PowerPoint Sunusu</vt:lpstr>
      <vt:lpstr>PowerPoint Sunusu</vt:lpstr>
      <vt:lpstr>Havza ve su ayrım çizgisi</vt:lpstr>
      <vt:lpstr>PowerPoint Sunusu</vt:lpstr>
      <vt:lpstr>PowerPoint Sunusu</vt:lpstr>
      <vt:lpstr>PowerPoint Sunusu</vt:lpstr>
      <vt:lpstr>PowerPoint Sunusu</vt:lpstr>
      <vt:lpstr>Dünyadaki su miktarı</vt:lpstr>
      <vt:lpstr>SUYUN KİMYASAL VE FİZİKSEL ÖZELLİKLERİ</vt:lpstr>
      <vt:lpstr>Suyun Özgül Ağırlığı</vt:lpstr>
      <vt:lpstr>Buharlaşma Miktarına Etkili Faktörler</vt:lpstr>
      <vt:lpstr>ATMOSFERİN NEMLİLİĞİ</vt:lpstr>
      <vt:lpstr>YAĞIŞ</vt:lpstr>
      <vt:lpstr> İnfiltrasyon</vt:lpstr>
      <vt:lpstr>Yeraltı suyu</vt:lpstr>
      <vt:lpstr>Bünyelerin poroziteleri</vt:lpstr>
      <vt:lpstr>Kapilarite</vt:lpstr>
      <vt:lpstr>PowerPoint Sunusu</vt:lpstr>
      <vt:lpstr>Yüzey Akış</vt:lpstr>
      <vt:lpstr>PowerPoint Sunusu</vt:lpstr>
      <vt:lpstr>PowerPoint Sunusu</vt:lpstr>
      <vt:lpstr>Yüzey Akışa Etkili Faktörler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HİDROLİK</dc:title>
  <cp:lastModifiedBy>HA</cp:lastModifiedBy>
  <cp:revision>55</cp:revision>
  <cp:lastPrinted>2013-09-30T05:55:01Z</cp:lastPrinted>
  <dcterms:modified xsi:type="dcterms:W3CDTF">2015-03-31T06:33:29Z</dcterms:modified>
</cp:coreProperties>
</file>