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E0C080-5C0B-486C-B59E-872A0593D3F9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31A747D-883B-4517-B439-78E991C0B11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Dilin, Konuşmanın ve </a:t>
            </a:r>
            <a:r>
              <a:rPr lang="tr-TR" dirty="0" smtClean="0"/>
              <a:t>Yazının </a:t>
            </a:r>
            <a:r>
              <a:rPr lang="tr-TR" dirty="0"/>
              <a:t>Tarihi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D:\Hasan\Dersler\HLK122-İnsanlık ve Kültür Tarihi\yazıla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2514" y="1700808"/>
            <a:ext cx="3353661" cy="4677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Alfabe ise günümüzden 3000 yıl önce </a:t>
            </a:r>
            <a:r>
              <a:rPr lang="tr-TR" dirty="0" err="1" smtClean="0"/>
              <a:t>Fenikililer</a:t>
            </a:r>
            <a:r>
              <a:rPr lang="tr-TR" dirty="0" smtClean="0"/>
              <a:t> tarafından geliştirilmiştir.</a:t>
            </a:r>
          </a:p>
          <a:p>
            <a:r>
              <a:rPr lang="tr-TR" dirty="0" smtClean="0"/>
              <a:t>Diğer yazı türlerinin hece ve sözleri kaydetmelerinin aksine, alfabe yaklaşık otuz kadar göstergeyle her şeyi yazmayı sağlar.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Kimilerine göre, öğrenilmesinin kolaylığından ötürü, alfabe bilginin demokratikleşmesini sağlamıştır.</a:t>
            </a:r>
          </a:p>
          <a:p>
            <a:endParaRPr lang="tr-TR" dirty="0" smtClean="0"/>
          </a:p>
          <a:p>
            <a:r>
              <a:rPr lang="tr-TR" dirty="0" smtClean="0"/>
              <a:t>İlk alfabenin ortaya çıkmasından yaklaşık beş yüzyıl sonra, Fenike alfabesine çok benzer Aram alfabesi ortaya çıkar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alfabe İbrani ve Arap yazılarının kökenidir.</a:t>
            </a:r>
          </a:p>
          <a:p>
            <a:r>
              <a:rPr lang="tr-TR" smtClean="0"/>
              <a:t>Fenike alfabesi çok </a:t>
            </a:r>
            <a:r>
              <a:rPr lang="tr-TR" dirty="0" smtClean="0"/>
              <a:t>az değişiklikle günümüzde Yunan alfabesinde kullanılmaya devam etmektedir.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Aynı şekilde Latin alfabesi de Fenike alfabesinin zaman içerisinde uyarlanmasıyla ortaya çıkmıştır.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Nörolog </a:t>
            </a:r>
            <a:r>
              <a:rPr lang="tr-TR" dirty="0" err="1" smtClean="0"/>
              <a:t>Oliver</a:t>
            </a:r>
            <a:r>
              <a:rPr lang="tr-TR" dirty="0" smtClean="0"/>
              <a:t> </a:t>
            </a:r>
            <a:r>
              <a:rPr lang="tr-TR" dirty="0" err="1" smtClean="0"/>
              <a:t>Sacks</a:t>
            </a:r>
            <a:r>
              <a:rPr lang="tr-TR" dirty="0" smtClean="0"/>
              <a:t> “Sesleri Görmek” isimli kitabında, insanların duyma ve görme yetisinden birisini tercih etmek durumunda kalsalardı, görme yetisi tercih edeceklerini söylediğini belirtir.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Oysa, doğuştan duyma bozukluğu ve dolayısıyla da konuşma bozukluğuna sahip bireylerin soyut düşünebilmelerinin de ancak çok özel bir eğitimle aktif hale gelebildiğini söyler </a:t>
            </a:r>
            <a:r>
              <a:rPr lang="tr-TR" dirty="0" err="1" smtClean="0"/>
              <a:t>Oliver</a:t>
            </a:r>
            <a:r>
              <a:rPr lang="tr-TR" dirty="0" smtClean="0"/>
              <a:t> </a:t>
            </a:r>
            <a:r>
              <a:rPr lang="tr-TR" dirty="0" err="1" smtClean="0"/>
              <a:t>Sacks</a:t>
            </a:r>
            <a:r>
              <a:rPr lang="tr-TR" dirty="0" smtClean="0"/>
              <a:t>. 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Başka bir deyişle, insan soyut düşünebilme yetisine sahiptir, bu yeti ancak konuşma becerisiyle aktif hale gelebilir.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bakımdan konuşma, yalnızca iletişim kurmanın bir aracı değil, aynı zamanda insanın evrimsel sürecinin önemli bir </a:t>
            </a:r>
            <a:r>
              <a:rPr lang="tr-TR" dirty="0" err="1" smtClean="0"/>
              <a:t>etkiliyenidir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Doğada pek çok canlı iletişim kurmak için sesler çıkarır.</a:t>
            </a:r>
          </a:p>
          <a:p>
            <a:r>
              <a:rPr lang="tr-TR" dirty="0" smtClean="0"/>
              <a:t>Sadece insan çıkardığı sesleri farklı kombinasyonlar kurarak sonsuz bir anlam dünyası yaratabilir.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İnsanların kullandığı ilk dilin dilin damağa vurulmasıyla ortaya çıkan, bir tür şaklatma dili olduğu düşünülmektedir. </a:t>
            </a:r>
          </a:p>
          <a:p>
            <a:r>
              <a:rPr lang="tr-TR" dirty="0" smtClean="0"/>
              <a:t>Günümüzde hala Afrika’daki bazı kabileler dillerinde şaklatma seslere sahiptirler.</a:t>
            </a:r>
          </a:p>
          <a:p>
            <a:r>
              <a:rPr lang="tr-TR" dirty="0" smtClean="0"/>
              <a:t>(Örnek: !Kung kelimesi okurken baştaki ünlem işaretinin verdiği ses.)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Yazı günümüzden yaklaşık 6000 yıl önce Mezopotamya’da ortaya çıkmıştır.</a:t>
            </a:r>
          </a:p>
          <a:p>
            <a:r>
              <a:rPr lang="tr-TR" dirty="0" smtClean="0"/>
              <a:t>Yazı konuşmayı simgelerle ifade etme amacından önce ekonomiyi ve devlet işlerini kayıt altına almak maksadı taşımıştır.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sebeple yazı devletin ortaya çıkmasının ardından icat edilmiştir.</a:t>
            </a:r>
          </a:p>
          <a:p>
            <a:endParaRPr lang="tr-TR" dirty="0" smtClean="0"/>
          </a:p>
          <a:p>
            <a:r>
              <a:rPr lang="tr-TR" dirty="0" err="1" smtClean="0"/>
              <a:t>Çiviyazsı</a:t>
            </a:r>
            <a:r>
              <a:rPr lang="tr-TR" dirty="0" smtClean="0"/>
              <a:t>, hiyeroglif ve Çin yazısı kullanılan çeşitli yazı türleridir.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1521</TotalTime>
  <Words>302</Words>
  <Application>Microsoft Office PowerPoint</Application>
  <PresentationFormat>Ekran Gösterisi (4:3)</PresentationFormat>
  <Paragraphs>24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Canlı</vt:lpstr>
      <vt:lpstr>Dilin, Konuşmanın ve Yazının Tarihi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Dilin, Konuşmanın ve Yazının Tarihi</dc:title>
  <dc:creator>syncretic</dc:creator>
  <cp:lastModifiedBy>syncretic</cp:lastModifiedBy>
  <cp:revision>3</cp:revision>
  <dcterms:created xsi:type="dcterms:W3CDTF">2018-09-20T04:02:01Z</dcterms:created>
  <dcterms:modified xsi:type="dcterms:W3CDTF">2018-09-21T05:23:58Z</dcterms:modified>
</cp:coreProperties>
</file>