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65" r:id="rId6"/>
    <p:sldId id="266" r:id="rId7"/>
    <p:sldId id="264" r:id="rId8"/>
    <p:sldId id="261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4" autoAdjust="0"/>
    <p:restoredTop sz="94660"/>
  </p:normalViewPr>
  <p:slideViewPr>
    <p:cSldViewPr>
      <p:cViewPr varScale="1">
        <p:scale>
          <a:sx n="69" d="100"/>
          <a:sy n="69" d="100"/>
        </p:scale>
        <p:origin x="-14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8274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9227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6955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499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095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4645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2086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1241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2062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6343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2414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BA38FA-790D-4065-8784-C8B3F5CD15C8}" type="datetimeFigureOut">
              <a:rPr lang="tr-TR" smtClean="0"/>
              <a:t>20.05.2020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7673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Çağdaş Polonya Edebiyatı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93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YİRMİNCİ YÜZ YIL POLONYA ŞİİRİNİN EN BÜYÜK DÖRT ŞAİRİ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Tadeusz</a:t>
            </a:r>
            <a:r>
              <a:rPr lang="tr-TR" dirty="0" smtClean="0"/>
              <a:t> </a:t>
            </a:r>
            <a:r>
              <a:rPr lang="pl-PL" dirty="0" smtClean="0"/>
              <a:t>Różewicz</a:t>
            </a:r>
          </a:p>
          <a:p>
            <a:r>
              <a:rPr lang="pl-PL" dirty="0" smtClean="0"/>
              <a:t>Czesław Miłosz </a:t>
            </a:r>
          </a:p>
          <a:p>
            <a:r>
              <a:rPr lang="pl-PL" dirty="0" smtClean="0"/>
              <a:t>Zbigniew Herbert</a:t>
            </a:r>
          </a:p>
          <a:p>
            <a:r>
              <a:rPr lang="pl-PL" dirty="0" smtClean="0"/>
              <a:t>Wisława Szymborska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100403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Zbigniew</a:t>
            </a:r>
            <a:r>
              <a:rPr lang="tr-TR" dirty="0" smtClean="0"/>
              <a:t> </a:t>
            </a:r>
            <a:r>
              <a:rPr lang="tr-TR" dirty="0" err="1" smtClean="0"/>
              <a:t>Herbert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Sanatçının edebiyat sahnesine çıkışı Stalin’in ölümünden sonra yaşanan çözülme dönemine denk gelir.</a:t>
            </a:r>
          </a:p>
          <a:p>
            <a:r>
              <a:rPr lang="tr-TR" dirty="0" smtClean="0"/>
              <a:t>Sosyalist gerçekçiliğin sansürcü ve propagandacı yaklaşımı yüzünden yapıtlarını «çekmecesi» için yazmış, ancak özgürce yayım yapacağı 1956 yılına dek beklemiştir.</a:t>
            </a:r>
          </a:p>
          <a:p>
            <a:r>
              <a:rPr lang="tr-TR" dirty="0" smtClean="0"/>
              <a:t>Ne-klasisizmin öncüsüdür. </a:t>
            </a:r>
          </a:p>
          <a:p>
            <a:r>
              <a:rPr lang="tr-TR" dirty="0" smtClean="0"/>
              <a:t>Şiirlerinde Rönesans ve Antik dönemin sanat ve estetik anlayışını idealize eder. </a:t>
            </a:r>
          </a:p>
          <a:p>
            <a:r>
              <a:rPr lang="tr-TR" dirty="0" smtClean="0"/>
              <a:t>Yarattığı lirik özne </a:t>
            </a:r>
            <a:r>
              <a:rPr lang="tr-TR" dirty="0" err="1" smtClean="0"/>
              <a:t>Pan</a:t>
            </a:r>
            <a:r>
              <a:rPr lang="tr-TR" dirty="0" smtClean="0"/>
              <a:t> </a:t>
            </a:r>
            <a:r>
              <a:rPr lang="tr-TR" dirty="0" err="1" smtClean="0"/>
              <a:t>Cogito</a:t>
            </a:r>
            <a:r>
              <a:rPr lang="tr-TR" dirty="0" smtClean="0"/>
              <a:t> şairin kendisiyle özdeşleştirilir. Ölümüne değin yazdığı birçok şiirde </a:t>
            </a:r>
            <a:r>
              <a:rPr lang="tr-TR" dirty="0" err="1" smtClean="0"/>
              <a:t>Pan</a:t>
            </a:r>
            <a:r>
              <a:rPr lang="tr-TR" dirty="0" smtClean="0"/>
              <a:t> </a:t>
            </a:r>
            <a:r>
              <a:rPr lang="tr-TR" dirty="0" err="1" smtClean="0"/>
              <a:t>Cogito</a:t>
            </a:r>
            <a:r>
              <a:rPr lang="tr-TR" dirty="0" smtClean="0"/>
              <a:t> </a:t>
            </a:r>
            <a:r>
              <a:rPr lang="tr-TR" dirty="0" err="1" smtClean="0"/>
              <a:t>karekterini</a:t>
            </a:r>
            <a:r>
              <a:rPr lang="tr-TR" dirty="0" smtClean="0"/>
              <a:t> bulmak mümkündür.</a:t>
            </a:r>
          </a:p>
        </p:txBody>
      </p:sp>
    </p:spTree>
    <p:extLst>
      <p:ext uri="{BB962C8B-B14F-4D97-AF65-F5344CB8AC3E}">
        <p14:creationId xmlns:p14="http://schemas.microsoft.com/office/powerpoint/2010/main" val="1062460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En Önemli Şiir Ciltleri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/>
              <a:t>1956: Struna światła </a:t>
            </a:r>
          </a:p>
          <a:p>
            <a:r>
              <a:rPr lang="pl-PL" dirty="0"/>
              <a:t>1957: Hermes, pies i gwiazda </a:t>
            </a:r>
          </a:p>
          <a:p>
            <a:r>
              <a:rPr lang="pl-PL" dirty="0"/>
              <a:t>1961: Studium przedmiotu </a:t>
            </a:r>
          </a:p>
          <a:p>
            <a:r>
              <a:rPr lang="pl-PL" dirty="0"/>
              <a:t>1969: Napis</a:t>
            </a:r>
          </a:p>
          <a:p>
            <a:r>
              <a:rPr lang="pl-PL" dirty="0"/>
              <a:t>1974: Pan Cogito</a:t>
            </a:r>
          </a:p>
          <a:p>
            <a:r>
              <a:rPr lang="pl-PL" dirty="0"/>
              <a:t>1983: Raport z oblężonego Miasta i inne wiersze</a:t>
            </a:r>
          </a:p>
          <a:p>
            <a:r>
              <a:rPr lang="pl-PL" dirty="0"/>
              <a:t>1990: Elegia na odejście </a:t>
            </a:r>
          </a:p>
          <a:p>
            <a:r>
              <a:rPr lang="pl-PL" dirty="0"/>
              <a:t>1992: Rovigo</a:t>
            </a:r>
          </a:p>
          <a:p>
            <a:r>
              <a:rPr lang="pl-PL" dirty="0"/>
              <a:t>1998: Epilog burzy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225841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numCol="3">
            <a:normAutofit fontScale="47500" lnSpcReduction="20000"/>
          </a:bodyPr>
          <a:lstStyle/>
          <a:p>
            <a:r>
              <a:rPr lang="pl-PL" dirty="0"/>
              <a:t>Dlaczego klasycy</a:t>
            </a:r>
          </a:p>
          <a:p>
            <a:r>
              <a:rPr lang="pl-PL" dirty="0"/>
              <a:t>dla A. H.</a:t>
            </a:r>
          </a:p>
          <a:p>
            <a:endParaRPr lang="pl-PL" dirty="0"/>
          </a:p>
          <a:p>
            <a:r>
              <a:rPr lang="pl-PL" dirty="0"/>
              <a:t>1</a:t>
            </a:r>
          </a:p>
          <a:p>
            <a:r>
              <a:rPr lang="pl-PL" dirty="0"/>
              <a:t>w księdze czwartej Wojny peloponeskiej</a:t>
            </a:r>
          </a:p>
          <a:p>
            <a:r>
              <a:rPr lang="pl-PL" dirty="0"/>
              <a:t>Tukidydes opowiada dzieje swej nieudanej wyprawy</a:t>
            </a:r>
          </a:p>
          <a:p>
            <a:endParaRPr lang="pl-PL" dirty="0"/>
          </a:p>
          <a:p>
            <a:r>
              <a:rPr lang="pl-PL" dirty="0"/>
              <a:t>pośród długich mów wodzów</a:t>
            </a:r>
          </a:p>
          <a:p>
            <a:r>
              <a:rPr lang="pl-PL" dirty="0"/>
              <a:t>bitew oblężeń zarazy</a:t>
            </a:r>
          </a:p>
          <a:p>
            <a:r>
              <a:rPr lang="pl-PL" dirty="0"/>
              <a:t>gęstej sieci intryg</a:t>
            </a:r>
          </a:p>
          <a:p>
            <a:r>
              <a:rPr lang="pl-PL" dirty="0"/>
              <a:t>dyplomatycznych zabiegów</a:t>
            </a:r>
          </a:p>
          <a:p>
            <a:r>
              <a:rPr lang="pl-PL" dirty="0"/>
              <a:t>epizod ten jest jak szpilka</a:t>
            </a:r>
          </a:p>
          <a:p>
            <a:r>
              <a:rPr lang="pl-PL" dirty="0"/>
              <a:t>w lesie</a:t>
            </a:r>
          </a:p>
          <a:p>
            <a:endParaRPr lang="pl-PL" dirty="0"/>
          </a:p>
          <a:p>
            <a:r>
              <a:rPr lang="pl-PL" dirty="0"/>
              <a:t>kolonia ateńska Amfipolis</a:t>
            </a:r>
          </a:p>
          <a:p>
            <a:r>
              <a:rPr lang="pl-PL" dirty="0"/>
              <a:t>wpadła w ręce Brazydasa</a:t>
            </a:r>
          </a:p>
          <a:p>
            <a:r>
              <a:rPr lang="pl-PL" dirty="0"/>
              <a:t>ponieważ Tukidydes spóźnił się z odsieczą</a:t>
            </a:r>
          </a:p>
          <a:p>
            <a:endParaRPr lang="pl-PL" dirty="0"/>
          </a:p>
          <a:p>
            <a:r>
              <a:rPr lang="pl-PL" dirty="0"/>
              <a:t>zapłacił za to rodzinnemu miastu</a:t>
            </a:r>
          </a:p>
          <a:p>
            <a:r>
              <a:rPr lang="pl-PL" dirty="0"/>
              <a:t>dozgonnym wygnaniem</a:t>
            </a:r>
          </a:p>
          <a:p>
            <a:endParaRPr lang="pl-PL" dirty="0"/>
          </a:p>
          <a:p>
            <a:r>
              <a:rPr lang="pl-PL" dirty="0"/>
              <a:t>egzulowie wszystkich czasów</a:t>
            </a:r>
          </a:p>
          <a:p>
            <a:r>
              <a:rPr lang="pl-PL" dirty="0"/>
              <a:t>wiedzą jaka to cena</a:t>
            </a:r>
          </a:p>
          <a:p>
            <a:endParaRPr lang="pl-PL" dirty="0"/>
          </a:p>
          <a:p>
            <a:r>
              <a:rPr lang="pl-PL" dirty="0"/>
              <a:t>2</a:t>
            </a:r>
          </a:p>
          <a:p>
            <a:r>
              <a:rPr lang="pl-PL" dirty="0"/>
              <a:t>generałowie ostatnich wojen</a:t>
            </a:r>
          </a:p>
          <a:p>
            <a:r>
              <a:rPr lang="pl-PL" dirty="0"/>
              <a:t>jeśli zdarzy się podobna afera</a:t>
            </a:r>
          </a:p>
          <a:p>
            <a:r>
              <a:rPr lang="pl-PL" dirty="0"/>
              <a:t>skomlą na kolanach przed potomnością</a:t>
            </a:r>
          </a:p>
          <a:p>
            <a:r>
              <a:rPr lang="pl-PL" dirty="0"/>
              <a:t>zachwalają swoje bohaterstwo</a:t>
            </a:r>
          </a:p>
          <a:p>
            <a:r>
              <a:rPr lang="pl-PL" dirty="0"/>
              <a:t>i niewinność</a:t>
            </a:r>
          </a:p>
          <a:p>
            <a:endParaRPr lang="pl-PL" dirty="0"/>
          </a:p>
          <a:p>
            <a:r>
              <a:rPr lang="pl-PL" dirty="0"/>
              <a:t>oskarżają podwładnych</a:t>
            </a:r>
          </a:p>
          <a:p>
            <a:r>
              <a:rPr lang="pl-PL" dirty="0"/>
              <a:t>zawistnych kolegów</a:t>
            </a:r>
          </a:p>
          <a:p>
            <a:r>
              <a:rPr lang="pl-PL" dirty="0"/>
              <a:t>nieprzyjazne wiatry</a:t>
            </a:r>
          </a:p>
          <a:p>
            <a:endParaRPr lang="pl-PL" dirty="0"/>
          </a:p>
          <a:p>
            <a:r>
              <a:rPr lang="pl-PL" dirty="0"/>
              <a:t>Tukidydes mówi tylko</a:t>
            </a:r>
          </a:p>
          <a:p>
            <a:r>
              <a:rPr lang="pl-PL" dirty="0"/>
              <a:t>że miał siedem okrętów</a:t>
            </a:r>
          </a:p>
          <a:p>
            <a:r>
              <a:rPr lang="pl-PL" dirty="0"/>
              <a:t>była zima</a:t>
            </a:r>
          </a:p>
          <a:p>
            <a:r>
              <a:rPr lang="pl-PL" dirty="0"/>
              <a:t>i płynął szybko</a:t>
            </a:r>
          </a:p>
          <a:p>
            <a:endParaRPr lang="pl-PL" dirty="0"/>
          </a:p>
          <a:p>
            <a:r>
              <a:rPr lang="pl-PL" dirty="0"/>
              <a:t>3</a:t>
            </a:r>
          </a:p>
          <a:p>
            <a:r>
              <a:rPr lang="pl-PL" dirty="0"/>
              <a:t>jeśli tematem sztuki</a:t>
            </a:r>
          </a:p>
          <a:p>
            <a:r>
              <a:rPr lang="pl-PL" dirty="0"/>
              <a:t>będzie dzbanek rozbity</a:t>
            </a:r>
          </a:p>
          <a:p>
            <a:r>
              <a:rPr lang="pl-PL" dirty="0"/>
              <a:t>mała rozbita dusza</a:t>
            </a:r>
          </a:p>
          <a:p>
            <a:r>
              <a:rPr lang="pl-PL" dirty="0"/>
              <a:t>z wielkim żalem nad soba</a:t>
            </a:r>
          </a:p>
          <a:p>
            <a:endParaRPr lang="pl-PL" dirty="0"/>
          </a:p>
          <a:p>
            <a:r>
              <a:rPr lang="pl-PL" dirty="0"/>
              <a:t>to co po nas zostanie</a:t>
            </a:r>
          </a:p>
          <a:p>
            <a:r>
              <a:rPr lang="pl-PL" dirty="0"/>
              <a:t>będzie jak płacz kochanków</a:t>
            </a:r>
          </a:p>
          <a:p>
            <a:r>
              <a:rPr lang="pl-PL" dirty="0"/>
              <a:t>w małym brudnym hotelu</a:t>
            </a:r>
          </a:p>
          <a:p>
            <a:r>
              <a:rPr lang="pl-PL" dirty="0"/>
              <a:t>kiedy świtają tapety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5645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numCol="3">
            <a:normAutofit fontScale="40000" lnSpcReduction="20000"/>
          </a:bodyPr>
          <a:lstStyle/>
          <a:p>
            <a:r>
              <a:rPr lang="pl-PL" dirty="0"/>
              <a:t>Pan Cogito o cnocie </a:t>
            </a:r>
          </a:p>
          <a:p>
            <a:r>
              <a:rPr lang="pl-PL" dirty="0"/>
              <a:t>1</a:t>
            </a:r>
          </a:p>
          <a:p>
            <a:r>
              <a:rPr lang="pl-PL" dirty="0"/>
              <a:t>Nic dziwnego</a:t>
            </a:r>
          </a:p>
          <a:p>
            <a:r>
              <a:rPr lang="pl-PL" dirty="0"/>
              <a:t>że nie jest oblubienicą</a:t>
            </a:r>
          </a:p>
          <a:p>
            <a:r>
              <a:rPr lang="pl-PL" dirty="0"/>
              <a:t>prawdziwych mężczyzn</a:t>
            </a:r>
          </a:p>
          <a:p>
            <a:endParaRPr lang="pl-PL" dirty="0"/>
          </a:p>
          <a:p>
            <a:r>
              <a:rPr lang="pl-PL" dirty="0"/>
              <a:t>generałów</a:t>
            </a:r>
          </a:p>
          <a:p>
            <a:r>
              <a:rPr lang="pl-PL" dirty="0"/>
              <a:t>atletów władzy</a:t>
            </a:r>
          </a:p>
          <a:p>
            <a:r>
              <a:rPr lang="pl-PL" dirty="0"/>
              <a:t>despotów</a:t>
            </a:r>
          </a:p>
          <a:p>
            <a:endParaRPr lang="pl-PL" dirty="0"/>
          </a:p>
          <a:p>
            <a:r>
              <a:rPr lang="pl-PL" dirty="0"/>
              <a:t>przez wieki idzie za nimi</a:t>
            </a:r>
          </a:p>
          <a:p>
            <a:r>
              <a:rPr lang="pl-PL" dirty="0"/>
              <a:t>ta płaczliwa stara panna</a:t>
            </a:r>
          </a:p>
          <a:p>
            <a:r>
              <a:rPr lang="pl-PL" dirty="0"/>
              <a:t>w okropnym kapeluszu Armii Zbawienia</a:t>
            </a:r>
          </a:p>
          <a:p>
            <a:r>
              <a:rPr lang="pl-PL" dirty="0"/>
              <a:t>napomina</a:t>
            </a:r>
          </a:p>
          <a:p>
            <a:endParaRPr lang="pl-PL" dirty="0"/>
          </a:p>
          <a:p>
            <a:r>
              <a:rPr lang="pl-PL" dirty="0"/>
              <a:t>wyciąga z lamusa</a:t>
            </a:r>
          </a:p>
          <a:p>
            <a:r>
              <a:rPr lang="pl-PL" dirty="0"/>
              <a:t>portret Sokratesa</a:t>
            </a:r>
          </a:p>
          <a:p>
            <a:r>
              <a:rPr lang="pl-PL" dirty="0"/>
              <a:t>krzyżyk ulepiony z chleba</a:t>
            </a:r>
          </a:p>
          <a:p>
            <a:r>
              <a:rPr lang="pl-PL" dirty="0"/>
              <a:t>stare słowa</a:t>
            </a:r>
          </a:p>
          <a:p>
            <a:endParaRPr lang="pl-PL" dirty="0"/>
          </a:p>
          <a:p>
            <a:r>
              <a:rPr lang="pl-PL" dirty="0"/>
              <a:t>- a wokół huczy wspaniałe życie</a:t>
            </a:r>
          </a:p>
          <a:p>
            <a:r>
              <a:rPr lang="pl-PL" dirty="0"/>
              <a:t>rumiane jak rzeźnia o poranku</a:t>
            </a:r>
          </a:p>
          <a:p>
            <a:endParaRPr lang="pl-PL" dirty="0"/>
          </a:p>
          <a:p>
            <a:r>
              <a:rPr lang="pl-PL" dirty="0"/>
              <a:t>prawie ją można pochować</a:t>
            </a:r>
          </a:p>
          <a:p>
            <a:r>
              <a:rPr lang="pl-PL" dirty="0"/>
              <a:t>w srebrnej szkatułce</a:t>
            </a:r>
          </a:p>
          <a:p>
            <a:r>
              <a:rPr lang="pl-PL" dirty="0"/>
              <a:t>niewinnych pamiątek</a:t>
            </a:r>
          </a:p>
          <a:p>
            <a:endParaRPr lang="pl-PL" dirty="0"/>
          </a:p>
          <a:p>
            <a:r>
              <a:rPr lang="pl-PL" dirty="0"/>
              <a:t>jest coraz mniejsza</a:t>
            </a:r>
          </a:p>
          <a:p>
            <a:r>
              <a:rPr lang="pl-PL" dirty="0"/>
              <a:t>jak włos w gardle</a:t>
            </a:r>
          </a:p>
          <a:p>
            <a:r>
              <a:rPr lang="pl-PL" dirty="0"/>
              <a:t>jak brzęczenia w uchu</a:t>
            </a:r>
          </a:p>
          <a:p>
            <a:endParaRPr lang="pl-PL" dirty="0"/>
          </a:p>
          <a:p>
            <a:r>
              <a:rPr lang="pl-PL" dirty="0"/>
              <a:t>2</a:t>
            </a:r>
          </a:p>
          <a:p>
            <a:r>
              <a:rPr lang="pl-PL" dirty="0"/>
              <a:t>mój boże</a:t>
            </a:r>
          </a:p>
          <a:p>
            <a:r>
              <a:rPr lang="pl-PL" dirty="0"/>
              <a:t>żeby ona była trochę młodsza</a:t>
            </a:r>
          </a:p>
          <a:p>
            <a:r>
              <a:rPr lang="pl-PL" dirty="0"/>
              <a:t>trochę ładniejsza</a:t>
            </a:r>
          </a:p>
          <a:p>
            <a:endParaRPr lang="pl-PL" dirty="0"/>
          </a:p>
          <a:p>
            <a:r>
              <a:rPr lang="pl-PL" dirty="0"/>
              <a:t>szła z duchem czasu</a:t>
            </a:r>
          </a:p>
          <a:p>
            <a:r>
              <a:rPr lang="pl-PL" dirty="0"/>
              <a:t>kołysała się w biodrach</a:t>
            </a:r>
          </a:p>
          <a:p>
            <a:r>
              <a:rPr lang="pl-PL" dirty="0"/>
              <a:t>w takt modnej muzyki</a:t>
            </a:r>
          </a:p>
          <a:p>
            <a:endParaRPr lang="pl-PL" dirty="0"/>
          </a:p>
          <a:p>
            <a:r>
              <a:rPr lang="pl-PL" dirty="0"/>
              <a:t>może wówczas pokochali by ją</a:t>
            </a:r>
          </a:p>
          <a:p>
            <a:r>
              <a:rPr lang="pl-PL" dirty="0"/>
              <a:t>prawdziwi mężczyźni</a:t>
            </a:r>
          </a:p>
          <a:p>
            <a:r>
              <a:rPr lang="pl-PL" dirty="0"/>
              <a:t>generałowie atleci władzy despoci</a:t>
            </a:r>
          </a:p>
          <a:p>
            <a:endParaRPr lang="pl-PL" dirty="0"/>
          </a:p>
          <a:p>
            <a:r>
              <a:rPr lang="pl-PL" dirty="0"/>
              <a:t>żeby zadbała o siebie</a:t>
            </a:r>
          </a:p>
          <a:p>
            <a:r>
              <a:rPr lang="pl-PL" dirty="0"/>
              <a:t>wyglądała po ludzku</a:t>
            </a:r>
          </a:p>
          <a:p>
            <a:r>
              <a:rPr lang="pl-PL" dirty="0"/>
              <a:t>jak Liz Taylor</a:t>
            </a:r>
          </a:p>
          <a:p>
            <a:r>
              <a:rPr lang="pl-PL" dirty="0"/>
              <a:t>albo Bogini Zwycięstwa</a:t>
            </a:r>
          </a:p>
          <a:p>
            <a:endParaRPr lang="pl-PL" dirty="0"/>
          </a:p>
          <a:p>
            <a:r>
              <a:rPr lang="pl-PL" dirty="0"/>
              <a:t>ale od niej wionie</a:t>
            </a:r>
          </a:p>
          <a:p>
            <a:r>
              <a:rPr lang="pl-PL" dirty="0"/>
              <a:t>zapach naftaliny</a:t>
            </a:r>
          </a:p>
          <a:p>
            <a:r>
              <a:rPr lang="pl-PL" dirty="0"/>
              <a:t>sznuruje usta</a:t>
            </a:r>
          </a:p>
          <a:p>
            <a:r>
              <a:rPr lang="pl-PL" dirty="0"/>
              <a:t>powtarza wielkie Nie</a:t>
            </a:r>
          </a:p>
          <a:p>
            <a:endParaRPr lang="pl-PL" dirty="0"/>
          </a:p>
          <a:p>
            <a:r>
              <a:rPr lang="pl-PL" dirty="0"/>
              <a:t>nieznośna w swoim uporze</a:t>
            </a:r>
          </a:p>
          <a:p>
            <a:r>
              <a:rPr lang="pl-PL" dirty="0"/>
              <a:t>śmieszna jak strach na wróble</a:t>
            </a:r>
          </a:p>
          <a:p>
            <a:r>
              <a:rPr lang="pl-PL" dirty="0"/>
              <a:t>jak sen anarchisty</a:t>
            </a:r>
          </a:p>
          <a:p>
            <a:r>
              <a:rPr lang="pl-PL" dirty="0"/>
              <a:t>jak żywoty świętych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7555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 Önemli Düzyazıları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pl-PL" dirty="0"/>
          </a:p>
          <a:p>
            <a:r>
              <a:rPr lang="pl-PL" dirty="0"/>
              <a:t>Eseje</a:t>
            </a:r>
            <a:r>
              <a:rPr lang="pl-PL" dirty="0" smtClean="0"/>
              <a:t>:</a:t>
            </a:r>
            <a:endParaRPr lang="tr-TR" dirty="0" smtClean="0"/>
          </a:p>
          <a:p>
            <a:r>
              <a:rPr lang="pl-PL" dirty="0"/>
              <a:t>1962: Barbarzyńca w ogrodzie </a:t>
            </a:r>
          </a:p>
          <a:p>
            <a:r>
              <a:rPr lang="pl-PL" dirty="0"/>
              <a:t>1993: Martwa natura z wędzidłem</a:t>
            </a:r>
          </a:p>
          <a:p>
            <a:r>
              <a:rPr lang="pl-PL" dirty="0"/>
              <a:t>2000: Labirynt nad morzem</a:t>
            </a:r>
          </a:p>
          <a:p>
            <a:r>
              <a:rPr lang="pl-PL" dirty="0"/>
              <a:t>2001: Król mrówek </a:t>
            </a:r>
          </a:p>
          <a:p>
            <a:r>
              <a:rPr lang="tr-TR" dirty="0" smtClean="0"/>
              <a:t>Drama:</a:t>
            </a:r>
          </a:p>
          <a:p>
            <a:r>
              <a:rPr lang="pl-PL" dirty="0"/>
              <a:t>1956: Jaskinia filozofów</a:t>
            </a:r>
          </a:p>
          <a:p>
            <a:r>
              <a:rPr lang="pl-PL" dirty="0"/>
              <a:t>1958: Drugi pokój</a:t>
            </a:r>
          </a:p>
          <a:p>
            <a:r>
              <a:rPr lang="pl-PL" dirty="0"/>
              <a:t>1960: Rekonstrukcja poety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12811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Stabro</a:t>
            </a:r>
            <a:r>
              <a:rPr lang="tr-TR" dirty="0"/>
              <a:t>, </a:t>
            </a:r>
            <a:r>
              <a:rPr lang="tr-TR" dirty="0" err="1"/>
              <a:t>Stanisław</a:t>
            </a:r>
            <a:r>
              <a:rPr lang="tr-TR" dirty="0"/>
              <a:t>. </a:t>
            </a:r>
            <a:r>
              <a:rPr lang="tr-TR" i="1" dirty="0" err="1"/>
              <a:t>Klasycy</a:t>
            </a:r>
            <a:r>
              <a:rPr lang="tr-TR" i="1" dirty="0"/>
              <a:t> i </a:t>
            </a:r>
            <a:r>
              <a:rPr lang="tr-TR" i="1" dirty="0" err="1"/>
              <a:t>Nie</a:t>
            </a:r>
            <a:r>
              <a:rPr lang="tr-TR" i="1" dirty="0"/>
              <a:t> </a:t>
            </a:r>
            <a:r>
              <a:rPr lang="tr-TR" i="1" dirty="0" err="1"/>
              <a:t>Tylko</a:t>
            </a:r>
            <a:r>
              <a:rPr lang="tr-TR" i="1" dirty="0"/>
              <a:t>...: </a:t>
            </a:r>
            <a:r>
              <a:rPr lang="tr-TR" i="1" dirty="0" err="1"/>
              <a:t>Studia</a:t>
            </a:r>
            <a:r>
              <a:rPr lang="tr-TR" i="1" dirty="0"/>
              <a:t> o </a:t>
            </a:r>
            <a:r>
              <a:rPr lang="tr-TR" i="1" dirty="0" err="1"/>
              <a:t>Poezji</a:t>
            </a:r>
            <a:r>
              <a:rPr lang="tr-TR" i="1" dirty="0"/>
              <a:t> XX </a:t>
            </a:r>
            <a:r>
              <a:rPr lang="tr-TR" i="1" dirty="0" err="1"/>
              <a:t>Wieku</a:t>
            </a:r>
            <a:r>
              <a:rPr lang="tr-TR" dirty="0"/>
              <a:t>. </a:t>
            </a:r>
            <a:r>
              <a:rPr lang="tr-TR" dirty="0" err="1"/>
              <a:t>Kraków</a:t>
            </a:r>
            <a:r>
              <a:rPr lang="tr-TR" dirty="0"/>
              <a:t>: WUJ, </a:t>
            </a:r>
            <a:r>
              <a:rPr lang="tr-TR" dirty="0" smtClean="0"/>
              <a:t>2012.</a:t>
            </a:r>
          </a:p>
          <a:p>
            <a:r>
              <a:rPr lang="tr-TR" dirty="0"/>
              <a:t>Bara</a:t>
            </a:r>
            <a:r>
              <a:rPr lang="en-US" dirty="0" err="1"/>
              <a:t>ńczak</a:t>
            </a:r>
            <a:r>
              <a:rPr lang="tr-TR" dirty="0"/>
              <a:t>, </a:t>
            </a:r>
            <a:r>
              <a:rPr lang="tr-TR" dirty="0" err="1"/>
              <a:t>Stanis</a:t>
            </a:r>
            <a:r>
              <a:rPr lang="en-US" dirty="0" err="1"/>
              <a:t>ław</a:t>
            </a:r>
            <a:r>
              <a:rPr lang="tr-TR" dirty="0"/>
              <a:t>. </a:t>
            </a:r>
            <a:r>
              <a:rPr lang="tr-TR" i="1" dirty="0"/>
              <a:t>A </a:t>
            </a:r>
            <a:r>
              <a:rPr lang="tr-TR" i="1" dirty="0" err="1"/>
              <a:t>Fugitive</a:t>
            </a:r>
            <a:r>
              <a:rPr lang="tr-TR" i="1" dirty="0"/>
              <a:t> </a:t>
            </a:r>
            <a:r>
              <a:rPr lang="tr-TR" i="1" dirty="0" err="1"/>
              <a:t>from</a:t>
            </a:r>
            <a:r>
              <a:rPr lang="tr-TR" i="1" dirty="0"/>
              <a:t> </a:t>
            </a:r>
            <a:r>
              <a:rPr lang="tr-TR" i="1" dirty="0" err="1"/>
              <a:t>Utopia</a:t>
            </a:r>
            <a:r>
              <a:rPr lang="tr-TR" i="1" dirty="0"/>
              <a:t>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Poetry</a:t>
            </a:r>
            <a:r>
              <a:rPr lang="tr-TR" i="1" dirty="0"/>
              <a:t> of </a:t>
            </a:r>
            <a:r>
              <a:rPr lang="tr-TR" i="1" dirty="0" err="1"/>
              <a:t>Zbigniew</a:t>
            </a:r>
            <a:r>
              <a:rPr lang="tr-TR" i="1" dirty="0"/>
              <a:t> </a:t>
            </a:r>
            <a:r>
              <a:rPr lang="tr-TR" i="1" dirty="0" err="1"/>
              <a:t>Herbert</a:t>
            </a:r>
            <a:r>
              <a:rPr lang="tr-TR" dirty="0"/>
              <a:t>. Harvard </a:t>
            </a:r>
            <a:r>
              <a:rPr lang="tr-TR" dirty="0" err="1"/>
              <a:t>University</a:t>
            </a:r>
            <a:r>
              <a:rPr lang="tr-TR" dirty="0"/>
              <a:t> </a:t>
            </a:r>
            <a:r>
              <a:rPr lang="tr-TR" dirty="0" err="1"/>
              <a:t>Press</a:t>
            </a:r>
            <a:r>
              <a:rPr lang="tr-TR"/>
              <a:t>, </a:t>
            </a:r>
            <a:r>
              <a:rPr lang="tr-TR" smtClean="0"/>
              <a:t>Cambridge,1987.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997264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985</TotalTime>
  <Words>502</Words>
  <Application>Microsoft Office PowerPoint</Application>
  <PresentationFormat>Ekran Gösterisi (4:3)</PresentationFormat>
  <Paragraphs>144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Çağdaş Polonya Edebiyatı</vt:lpstr>
      <vt:lpstr>YİRMİNCİ YÜZ YIL POLONYA ŞİİRİNİN EN BÜYÜK DÖRT ŞAİRİ</vt:lpstr>
      <vt:lpstr>Zbigniew Herbert</vt:lpstr>
      <vt:lpstr>En Önemli Şiir Ciltleri</vt:lpstr>
      <vt:lpstr>PowerPoint Sunusu</vt:lpstr>
      <vt:lpstr>PowerPoint Sunusu</vt:lpstr>
      <vt:lpstr>En Önemli Düzyazıları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Çağdaş Polonya Edebiyatı</dc:title>
  <dc:creator>nevra vardal</dc:creator>
  <cp:lastModifiedBy>nevra vardal</cp:lastModifiedBy>
  <cp:revision>54</cp:revision>
  <dcterms:created xsi:type="dcterms:W3CDTF">2020-05-06T18:51:13Z</dcterms:created>
  <dcterms:modified xsi:type="dcterms:W3CDTF">2020-05-20T08:23:27Z</dcterms:modified>
</cp:coreProperties>
</file>