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94C4-D068-4C55-9FB6-2E611DDCBA9F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2D7A-B52F-42AA-86C2-E0C54332AF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4372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94C4-D068-4C55-9FB6-2E611DDCBA9F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2D7A-B52F-42AA-86C2-E0C54332AF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2548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94C4-D068-4C55-9FB6-2E611DDCBA9F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2D7A-B52F-42AA-86C2-E0C54332AF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580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94C4-D068-4C55-9FB6-2E611DDCBA9F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2D7A-B52F-42AA-86C2-E0C54332AF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9319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94C4-D068-4C55-9FB6-2E611DDCBA9F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2D7A-B52F-42AA-86C2-E0C54332AF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0349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94C4-D068-4C55-9FB6-2E611DDCBA9F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2D7A-B52F-42AA-86C2-E0C54332AF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3222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94C4-D068-4C55-9FB6-2E611DDCBA9F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2D7A-B52F-42AA-86C2-E0C54332AF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7372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94C4-D068-4C55-9FB6-2E611DDCBA9F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2D7A-B52F-42AA-86C2-E0C54332AF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9686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94C4-D068-4C55-9FB6-2E611DDCBA9F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2D7A-B52F-42AA-86C2-E0C54332AF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029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94C4-D068-4C55-9FB6-2E611DDCBA9F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2D7A-B52F-42AA-86C2-E0C54332AF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0729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94C4-D068-4C55-9FB6-2E611DDCBA9F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2D7A-B52F-42AA-86C2-E0C54332AF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5434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494C4-D068-4C55-9FB6-2E611DDCBA9F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72D7A-B52F-42AA-86C2-E0C54332AF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1019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Kalite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3951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KALİTE STANDARTLARI</a:t>
            </a:r>
          </a:p>
          <a:p>
            <a:r>
              <a:rPr lang="tr-TR" dirty="0" smtClean="0"/>
              <a:t>Standardizasyon, belirli bir faaliyetle ilgili olarak ekonomik fayda sağlamak üzere bütün ilgili tarafların yardım ve işbirliği ile belirli kurallar koyma ve bu kuralları uygulama işlemidir.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1778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Standardizasyonun sağladığı bir çok fayda vardır. </a:t>
            </a:r>
          </a:p>
          <a:p>
            <a:pPr lvl="0"/>
            <a:r>
              <a:rPr lang="tr-TR" b="1" dirty="0">
                <a:solidFill>
                  <a:prstClr val="black"/>
                </a:solidFill>
              </a:rPr>
              <a:t>Milli ekonomiye olan yararları</a:t>
            </a:r>
          </a:p>
          <a:p>
            <a:pPr lvl="0"/>
            <a:r>
              <a:rPr lang="tr-TR" b="1" dirty="0">
                <a:solidFill>
                  <a:prstClr val="black"/>
                </a:solidFill>
              </a:rPr>
              <a:t>Tüketiciye olan yararları</a:t>
            </a:r>
          </a:p>
          <a:p>
            <a:pPr lvl="0"/>
            <a:r>
              <a:rPr lang="tr-TR" b="1" dirty="0" smtClean="0">
                <a:solidFill>
                  <a:prstClr val="black"/>
                </a:solidFill>
              </a:rPr>
              <a:t>Üreticiye </a:t>
            </a:r>
            <a:r>
              <a:rPr lang="tr-TR" b="1" dirty="0">
                <a:solidFill>
                  <a:prstClr val="black"/>
                </a:solidFill>
              </a:rPr>
              <a:t>olan yararları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4849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b="1" dirty="0">
                <a:solidFill>
                  <a:prstClr val="black"/>
                </a:solidFill>
              </a:rPr>
              <a:t>Milli ekonomiye olan yararları</a:t>
            </a:r>
          </a:p>
          <a:p>
            <a:r>
              <a:rPr lang="tr-TR" dirty="0" smtClean="0"/>
              <a:t>Neyin ne kadar üretileceği bilinirse, zaten kıt olan kaynaklar doğru bir şekilde kullanılmış olur.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0374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b="1" dirty="0">
                <a:solidFill>
                  <a:prstClr val="black"/>
                </a:solidFill>
              </a:rPr>
              <a:t>Tüketiciye olan yararları</a:t>
            </a:r>
          </a:p>
          <a:p>
            <a:r>
              <a:rPr lang="tr-TR" dirty="0" smtClean="0"/>
              <a:t>Sipariş işlerini kolaylaştırır.</a:t>
            </a:r>
          </a:p>
          <a:p>
            <a:r>
              <a:rPr lang="tr-TR" dirty="0" smtClean="0"/>
              <a:t>Standart olan mal insan sağlığı bakımından güven verir.</a:t>
            </a:r>
          </a:p>
          <a:p>
            <a:r>
              <a:rPr lang="tr-TR" dirty="0" smtClean="0"/>
              <a:t>İstenmeyen malların alınma korkusunu yok eder. 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8126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Karşılaştırma kolaylığı sağlar.</a:t>
            </a:r>
          </a:p>
          <a:p>
            <a:r>
              <a:rPr lang="tr-TR" dirty="0" smtClean="0"/>
              <a:t>Ürün seçimini kolaylaştırır. </a:t>
            </a:r>
          </a:p>
          <a:p>
            <a:r>
              <a:rPr lang="tr-TR" dirty="0" smtClean="0"/>
              <a:t>Fiyat aldanmalarını önler. </a:t>
            </a:r>
          </a:p>
          <a:p>
            <a:r>
              <a:rPr lang="tr-TR" dirty="0" smtClean="0"/>
              <a:t>Kaliteli mal alınmış olur.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5786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Üreticiye olan yararları</a:t>
            </a:r>
          </a:p>
          <a:p>
            <a:r>
              <a:rPr lang="tr-TR" dirty="0" smtClean="0"/>
              <a:t>Müşteri beklenti ve isteklerini bilen üretici ona göre mal üretmiş olur. Böylelikle gereksiz üretim yapılmamış olur.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5189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b="1" dirty="0">
                <a:solidFill>
                  <a:prstClr val="black"/>
                </a:solidFill>
              </a:rPr>
              <a:t>Türk Standartları Enstitüsü</a:t>
            </a:r>
          </a:p>
          <a:p>
            <a:pPr marL="0" lvl="0" indent="0">
              <a:buNone/>
            </a:pPr>
            <a:r>
              <a:rPr lang="tr-TR" dirty="0">
                <a:solidFill>
                  <a:prstClr val="black"/>
                </a:solidFill>
              </a:rPr>
              <a:t>Her türlü madde ve mamuller ile </a:t>
            </a:r>
            <a:r>
              <a:rPr lang="tr-TR" dirty="0" err="1">
                <a:solidFill>
                  <a:prstClr val="black"/>
                </a:solidFill>
              </a:rPr>
              <a:t>usûl</a:t>
            </a:r>
            <a:r>
              <a:rPr lang="tr-TR" dirty="0">
                <a:solidFill>
                  <a:prstClr val="black"/>
                </a:solidFill>
              </a:rPr>
              <a:t> ve hizmet standartlarını hazırlama amacıyla kurulan Türk</a:t>
            </a:r>
          </a:p>
          <a:p>
            <a:pPr marL="0" lvl="0" indent="0">
              <a:buNone/>
            </a:pPr>
            <a:r>
              <a:rPr lang="tr-TR">
                <a:solidFill>
                  <a:prstClr val="black"/>
                </a:solidFill>
              </a:rPr>
              <a:t>Standartları Enstitüsü özel hukuk hükümlerine göre yönetilen bir kamu kurumu olup, kısa </a:t>
            </a:r>
            <a:r>
              <a:rPr lang="tr-TR">
                <a:solidFill>
                  <a:prstClr val="black"/>
                </a:solidFill>
              </a:rPr>
              <a:t>adı </a:t>
            </a:r>
            <a:r>
              <a:rPr lang="tr-TR" smtClean="0">
                <a:solidFill>
                  <a:prstClr val="black"/>
                </a:solidFill>
              </a:rPr>
              <a:t>TSE'dir.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782511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161</Words>
  <Application>Microsoft Office PowerPoint</Application>
  <PresentationFormat>Ekran Gösterisi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Kalite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EDA</dc:creator>
  <cp:lastModifiedBy>EDA</cp:lastModifiedBy>
  <cp:revision>12</cp:revision>
  <dcterms:created xsi:type="dcterms:W3CDTF">2020-03-14T09:47:08Z</dcterms:created>
  <dcterms:modified xsi:type="dcterms:W3CDTF">2020-03-14T09:57:19Z</dcterms:modified>
</cp:coreProperties>
</file>