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 err="1"/>
              <a:t>Carnot</a:t>
            </a:r>
            <a:r>
              <a:rPr lang="tr-TR" dirty="0"/>
              <a:t> </a:t>
            </a:r>
            <a:r>
              <a:rPr lang="tr-TR" dirty="0" smtClean="0"/>
              <a:t>Çevrimi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 smtClean="0"/>
              <a:t>10 ve 11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𝒎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′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Carnot</a:t>
            </a:r>
            <a:r>
              <a:rPr lang="tr-TR"/>
              <a:t> çevrimi</a:t>
            </a:r>
            <a:r>
              <a:rPr lang="tr-TR" smtClean="0"/>
              <a:t> </a:t>
            </a:r>
            <a:r>
              <a:rPr lang="tr-TR" dirty="0" smtClean="0"/>
              <a:t>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Sistemler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  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𝑚𝑢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435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Ofis Teması</vt:lpstr>
      <vt:lpstr>Carnot Çevrimi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25</cp:revision>
  <dcterms:created xsi:type="dcterms:W3CDTF">2018-04-28T08:54:43Z</dcterms:created>
  <dcterms:modified xsi:type="dcterms:W3CDTF">2018-07-29T12:21:25Z</dcterms:modified>
</cp:coreProperties>
</file>