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berler.com/umut-bulut/" TargetMode="External"/><Relationship Id="rId2" Type="http://schemas.openxmlformats.org/officeDocument/2006/relationships/hyperlink" Target="http://www.haberler.com/turk-telekom-aren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aberler.com/deniz-ates/" TargetMode="External"/><Relationship Id="rId4" Type="http://schemas.openxmlformats.org/officeDocument/2006/relationships/hyperlink" Target="http://www.haberler.com/trabzonspo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berler.com/deniz-ates/" TargetMode="External"/><Relationship Id="rId2" Type="http://schemas.openxmlformats.org/officeDocument/2006/relationships/hyperlink" Target="http://www.haberler.com/salih-dursu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berler.com/ozer-hurmaci/" TargetMode="External"/><Relationship Id="rId2" Type="http://schemas.openxmlformats.org/officeDocument/2006/relationships/hyperlink" Target="http://www.haberler.com/trabzonspo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aberler.com/salih-dursun/" TargetMode="External"/><Relationship Id="rId4" Type="http://schemas.openxmlformats.org/officeDocument/2006/relationships/hyperlink" Target="http://www.haberler.com/aykut-demi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berler.com/bbc/" TargetMode="External"/><Relationship Id="rId2" Type="http://schemas.openxmlformats.org/officeDocument/2006/relationships/hyperlink" Target="http://www.haberler.com/the-su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aberler.com/marca/" TargetMode="External"/><Relationship Id="rId5" Type="http://schemas.openxmlformats.org/officeDocument/2006/relationships/hyperlink" Target="http://www.haberler.com/turkiye/" TargetMode="External"/><Relationship Id="rId4" Type="http://schemas.openxmlformats.org/officeDocument/2006/relationships/hyperlink" Target="http://www.haberler.com/salih-dursun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95736" y="836712"/>
            <a:ext cx="5328592" cy="3960440"/>
          </a:xfrm>
        </p:spPr>
        <p:txBody>
          <a:bodyPr/>
          <a:lstStyle/>
          <a:p>
            <a:r>
              <a:rPr lang="tr-TR" dirty="0" smtClean="0"/>
              <a:t>Sporda örnek olay (KIRMIZI KART)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354442" y="4221088"/>
            <a:ext cx="5114778" cy="1368152"/>
          </a:xfrm>
        </p:spPr>
        <p:txBody>
          <a:bodyPr>
            <a:normAutofit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404664"/>
            <a:ext cx="7787208" cy="5950896"/>
          </a:xfrm>
        </p:spPr>
        <p:txBody>
          <a:bodyPr>
            <a:normAutofit/>
          </a:bodyPr>
          <a:lstStyle/>
          <a:p>
            <a:pPr fontAlgn="base"/>
            <a:r>
              <a:rPr lang="tr-TR" dirty="0" smtClean="0"/>
              <a:t>Spor Toto Süper Lig'in 22. haftasında </a:t>
            </a:r>
            <a:r>
              <a:rPr lang="tr-TR" dirty="0" smtClean="0"/>
              <a:t>Türk </a:t>
            </a:r>
            <a:r>
              <a:rPr lang="tr-TR" dirty="0" smtClean="0">
                <a:hlinkClick r:id="rId2" tooltip="Türk Telekom Arena Haberleri"/>
              </a:rPr>
              <a:t>Telekom </a:t>
            </a:r>
            <a:r>
              <a:rPr lang="tr-TR" dirty="0" smtClean="0">
                <a:hlinkClick r:id="rId2" tooltip="Türk Telekom Arena Haberleri"/>
              </a:rPr>
              <a:t>Arena</a:t>
            </a:r>
            <a:r>
              <a:rPr lang="tr-TR" dirty="0" smtClean="0"/>
              <a:t>'da oynanan Galatasaray-Trabzonspor karşılaşmasının </a:t>
            </a:r>
            <a:r>
              <a:rPr lang="tr-TR" dirty="0" smtClean="0"/>
              <a:t>son dakikalarında </a:t>
            </a:r>
            <a:r>
              <a:rPr lang="tr-TR" dirty="0" smtClean="0"/>
              <a:t> </a:t>
            </a:r>
            <a:r>
              <a:rPr lang="tr-TR" dirty="0" smtClean="0">
                <a:hlinkClick r:id="rId3" tooltip="Umut Bulut Haberleri"/>
              </a:rPr>
              <a:t>Trabzon </a:t>
            </a:r>
            <a:r>
              <a:rPr lang="tr-TR" dirty="0" smtClean="0">
                <a:hlinkClick r:id="rId3" tooltip="Umut Bulut Haberleri"/>
              </a:rPr>
              <a:t>spor oyuncusu Umut Bulut</a:t>
            </a:r>
            <a:r>
              <a:rPr lang="tr-TR" dirty="0" smtClean="0"/>
              <a:t>, </a:t>
            </a:r>
            <a:r>
              <a:rPr lang="tr-TR" dirty="0" smtClean="0">
                <a:hlinkClick r:id="rId4" tooltip="Trabzonspor Haberleri"/>
              </a:rPr>
              <a:t>Trabzonspor</a:t>
            </a:r>
            <a:r>
              <a:rPr lang="tr-TR" dirty="0" smtClean="0"/>
              <a:t> ceza sahası içerisinde </a:t>
            </a:r>
            <a:r>
              <a:rPr lang="tr-TR" dirty="0" err="1" smtClean="0"/>
              <a:t>Cavanda</a:t>
            </a:r>
            <a:r>
              <a:rPr lang="tr-TR" dirty="0" smtClean="0"/>
              <a:t> ile girdiği ikili mücadele sonrası yerde kaldı. Karşılaşmanın hakemi </a:t>
            </a:r>
            <a:r>
              <a:rPr lang="tr-TR" dirty="0" smtClean="0">
                <a:hlinkClick r:id="rId5" tooltip="Deniz Ateş Haberleri"/>
              </a:rPr>
              <a:t>Deniz Ateş</a:t>
            </a:r>
            <a:r>
              <a:rPr lang="tr-TR" dirty="0" smtClean="0"/>
              <a:t>  </a:t>
            </a:r>
            <a:r>
              <a:rPr lang="tr-TR" dirty="0" err="1" smtClean="0"/>
              <a:t>Bitnel</a:t>
            </a:r>
            <a:r>
              <a:rPr lang="tr-TR" dirty="0" smtClean="0"/>
              <a:t>, penaltı noktasını gösterdi. </a:t>
            </a:r>
            <a:r>
              <a:rPr lang="tr-TR" dirty="0" err="1" smtClean="0"/>
              <a:t>Cavanda'nın</a:t>
            </a:r>
            <a:r>
              <a:rPr lang="tr-TR" dirty="0" smtClean="0"/>
              <a:t> kırmızı kart görmesiyle hakemin bu kararlarına sinirlenen Trabzonsporlu futbolcular </a:t>
            </a:r>
            <a:r>
              <a:rPr lang="tr-TR" dirty="0" err="1" smtClean="0"/>
              <a:t>Bitnel'e</a:t>
            </a:r>
            <a:r>
              <a:rPr lang="tr-TR" dirty="0" smtClean="0"/>
              <a:t> büyük tepki </a:t>
            </a:r>
            <a:r>
              <a:rPr lang="tr-TR" dirty="0" smtClean="0"/>
              <a:t>gösterdi.</a:t>
            </a:r>
            <a:endParaRPr lang="tr-TR" dirty="0" smtClean="0"/>
          </a:p>
          <a:p>
            <a:pPr fontAlgn="base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878888"/>
          </a:xfrm>
        </p:spPr>
        <p:txBody>
          <a:bodyPr/>
          <a:lstStyle/>
          <a:p>
            <a:r>
              <a:rPr lang="tr-TR" dirty="0" smtClean="0"/>
              <a:t>Eski Galatasaraylı futbolcu </a:t>
            </a:r>
            <a:r>
              <a:rPr lang="tr-TR" dirty="0" smtClean="0">
                <a:hlinkClick r:id="rId2" tooltip="Salih Dursun Haberleri"/>
              </a:rPr>
              <a:t>Salih Dursun</a:t>
            </a:r>
            <a:r>
              <a:rPr lang="tr-TR" dirty="0" smtClean="0"/>
              <a:t>, kararı protesto etmek amacıyla yerdeki kırmızı kartı alarak hakeme gösterdi. </a:t>
            </a:r>
            <a:r>
              <a:rPr lang="tr-TR" dirty="0" smtClean="0">
                <a:hlinkClick r:id="rId3" tooltip="Deniz Ateş Haberleri"/>
              </a:rPr>
              <a:t>Deniz Ateş</a:t>
            </a:r>
            <a:r>
              <a:rPr lang="tr-TR" dirty="0" smtClean="0"/>
              <a:t> </a:t>
            </a:r>
            <a:r>
              <a:rPr lang="tr-TR" dirty="0" err="1" smtClean="0"/>
              <a:t>Bitnel</a:t>
            </a:r>
            <a:r>
              <a:rPr lang="tr-TR" dirty="0" smtClean="0"/>
              <a:t>, bunun üzerine </a:t>
            </a:r>
            <a:r>
              <a:rPr lang="tr-TR" dirty="0" smtClean="0">
                <a:hlinkClick r:id="rId2" tooltip="Salih Dursun Haberleri"/>
              </a:rPr>
              <a:t>Salih </a:t>
            </a:r>
            <a:r>
              <a:rPr lang="tr-TR" dirty="0" err="1" smtClean="0">
                <a:hlinkClick r:id="rId2" tooltip="Salih Dursun Haberleri"/>
              </a:rPr>
              <a:t>Dursun</a:t>
            </a:r>
            <a:r>
              <a:rPr lang="tr-TR" dirty="0" err="1" smtClean="0"/>
              <a:t>'u</a:t>
            </a:r>
            <a:r>
              <a:rPr lang="tr-TR" dirty="0" smtClean="0"/>
              <a:t> da kırmızı kartla attı.</a:t>
            </a:r>
            <a:endParaRPr lang="tr-TR" dirty="0"/>
          </a:p>
        </p:txBody>
      </p:sp>
      <p:pic>
        <p:nvPicPr>
          <p:cNvPr id="4" name="3 Resim" descr="10850560_743477439071516_1807550021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3068960"/>
            <a:ext cx="609600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620688"/>
            <a:ext cx="7859216" cy="5734872"/>
          </a:xfrm>
        </p:spPr>
        <p:txBody>
          <a:bodyPr/>
          <a:lstStyle/>
          <a:p>
            <a:r>
              <a:rPr lang="tr-TR" dirty="0" smtClean="0">
                <a:hlinkClick r:id="rId2" tooltip="Trabzonspor Haberleri"/>
              </a:rPr>
              <a:t>Trabzonspor</a:t>
            </a:r>
            <a:r>
              <a:rPr lang="tr-TR" dirty="0" smtClean="0"/>
              <a:t>, </a:t>
            </a:r>
            <a:r>
              <a:rPr lang="tr-TR" dirty="0" smtClean="0">
                <a:hlinkClick r:id="rId3" tooltip="Özer Hurmacı Haberleri"/>
              </a:rPr>
              <a:t>Özer Hurmacı</a:t>
            </a:r>
            <a:r>
              <a:rPr lang="tr-TR" dirty="0" smtClean="0"/>
              <a:t>, </a:t>
            </a:r>
            <a:r>
              <a:rPr lang="tr-TR" dirty="0" smtClean="0">
                <a:hlinkClick r:id="rId4" tooltip="Aykut Demir Haberleri"/>
              </a:rPr>
              <a:t>Aykut Demir</a:t>
            </a:r>
            <a:r>
              <a:rPr lang="tr-TR" dirty="0" smtClean="0"/>
              <a:t>, </a:t>
            </a:r>
            <a:r>
              <a:rPr lang="tr-TR" dirty="0" err="1" smtClean="0"/>
              <a:t>Cavanda</a:t>
            </a:r>
            <a:r>
              <a:rPr lang="tr-TR" dirty="0" smtClean="0"/>
              <a:t> ve </a:t>
            </a:r>
            <a:r>
              <a:rPr lang="tr-TR" dirty="0" smtClean="0">
                <a:hlinkClick r:id="rId5" tooltip="Salih Dursun Haberleri"/>
              </a:rPr>
              <a:t>Salih </a:t>
            </a:r>
            <a:r>
              <a:rPr lang="tr-TR" dirty="0" err="1" smtClean="0">
                <a:hlinkClick r:id="rId5" tooltip="Salih Dursun Haberleri"/>
              </a:rPr>
              <a:t>Dursun</a:t>
            </a:r>
            <a:r>
              <a:rPr lang="tr-TR" dirty="0" err="1" smtClean="0"/>
              <a:t>'un</a:t>
            </a:r>
            <a:r>
              <a:rPr lang="tr-TR" dirty="0" smtClean="0"/>
              <a:t> oyundan atılmasıyla 7 kişi kaldı.</a:t>
            </a:r>
          </a:p>
          <a:p>
            <a:r>
              <a:rPr lang="tr-TR" dirty="0" smtClean="0"/>
              <a:t>Karşılaşmada, hakeme kırmızı kart gösteren Trabzonsporlu oyuncu Salih Dursun 'a "3 resmi müsabakadan men" cezası verildi.</a:t>
            </a:r>
          </a:p>
          <a:p>
            <a:r>
              <a:rPr lang="tr-TR" dirty="0" smtClean="0"/>
              <a:t> Dursun, 3 maç cezanın yanı sıra, 13 bin lira da ceza ödeyecektir.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474024" cy="2484888"/>
          </a:xfrm>
        </p:spPr>
        <p:txBody>
          <a:bodyPr/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Salih </a:t>
            </a:r>
            <a:r>
              <a:rPr lang="tr-TR" sz="2400" b="1" dirty="0" err="1" smtClean="0">
                <a:solidFill>
                  <a:srgbClr val="FF0000"/>
                </a:solidFill>
              </a:rPr>
              <a:t>Dursun'un</a:t>
            </a:r>
            <a:r>
              <a:rPr lang="tr-TR" sz="2400" b="1" dirty="0" smtClean="0">
                <a:solidFill>
                  <a:srgbClr val="FF0000"/>
                </a:solidFill>
              </a:rPr>
              <a:t> hakeme kırmızı kart göstermesi dünya basınında dikkatini çekti işte o başlıklar: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432048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İngilizlerin önemli gazetelerinden </a:t>
            </a:r>
            <a:r>
              <a:rPr lang="tr-TR" dirty="0" err="1" smtClean="0">
                <a:hlinkClick r:id="rId2" tooltip="The Sun Haberleri"/>
              </a:rPr>
              <a:t>The</a:t>
            </a:r>
            <a:r>
              <a:rPr lang="tr-TR" dirty="0" smtClean="0">
                <a:hlinkClick r:id="rId2" tooltip="The Sun Haberleri"/>
              </a:rPr>
              <a:t> Sun</a:t>
            </a:r>
            <a:r>
              <a:rPr lang="tr-TR" dirty="0" smtClean="0"/>
              <a:t> bu olayı, "Türk liginde kaos“.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hlinkClick r:id="rId3" tooltip="BBC Haberleri"/>
              </a:rPr>
              <a:t>BBC</a:t>
            </a:r>
            <a:r>
              <a:rPr lang="tr-TR" dirty="0" smtClean="0"/>
              <a:t>, </a:t>
            </a:r>
            <a:r>
              <a:rPr lang="tr-TR" dirty="0" smtClean="0">
                <a:hlinkClick r:id="rId4" tooltip="Salih Dursun Haberleri"/>
              </a:rPr>
              <a:t>Salih Dursun</a:t>
            </a:r>
            <a:r>
              <a:rPr lang="tr-TR" dirty="0" smtClean="0"/>
              <a:t> 'un yapmış olduğu bu sıra dışı protesto için, "Trabzonsporlu </a:t>
            </a:r>
            <a:r>
              <a:rPr lang="tr-TR" dirty="0" smtClean="0">
                <a:hlinkClick r:id="rId4" tooltip="Salih Dursun Haberleri"/>
              </a:rPr>
              <a:t>Salih Dursun</a:t>
            </a:r>
            <a:r>
              <a:rPr lang="tr-TR" dirty="0" smtClean="0"/>
              <a:t>, hakeme kırmızı kart gösterdi"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Almanların en tanımış gazetelerinden </a:t>
            </a:r>
            <a:r>
              <a:rPr lang="tr-TR" dirty="0" err="1" smtClean="0"/>
              <a:t>Bild</a:t>
            </a:r>
            <a:r>
              <a:rPr lang="tr-TR" dirty="0" smtClean="0"/>
              <a:t>, "</a:t>
            </a:r>
            <a:r>
              <a:rPr lang="tr-TR" dirty="0" smtClean="0">
                <a:hlinkClick r:id="rId5" tooltip="Türkiye Haberleri"/>
              </a:rPr>
              <a:t>Türkiye</a:t>
            </a:r>
            <a:r>
              <a:rPr lang="tr-TR" dirty="0" smtClean="0"/>
              <a:t> de çılgın maç. Oyuncu hakeme kırmızı kart gösterdi ve oyundan atıldı"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>
                <a:hlinkClick r:id="rId6" tooltip="Marca Haberleri"/>
              </a:rPr>
              <a:t>Marca</a:t>
            </a:r>
            <a:r>
              <a:rPr lang="tr-TR" dirty="0" smtClean="0"/>
              <a:t>, </a:t>
            </a:r>
            <a:r>
              <a:rPr lang="tr-TR" dirty="0" smtClean="0">
                <a:hlinkClick r:id="rId4" tooltip="Salih Dursun Haberleri"/>
              </a:rPr>
              <a:t>Salih </a:t>
            </a:r>
            <a:r>
              <a:rPr lang="tr-TR" dirty="0" err="1" smtClean="0">
                <a:hlinkClick r:id="rId4" tooltip="Salih Dursun Haberleri"/>
              </a:rPr>
              <a:t>Dursun</a:t>
            </a:r>
            <a:r>
              <a:rPr lang="tr-TR" dirty="0" err="1" smtClean="0"/>
              <a:t>'un</a:t>
            </a:r>
            <a:r>
              <a:rPr lang="tr-TR" dirty="0" smtClean="0"/>
              <a:t> hakemin kararları ile dalga geçmek amacı ile bu hareketi yaptığını okuyucularına aktarmıştır.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ANALİZ SORULARI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340768"/>
            <a:ext cx="7859216" cy="5014792"/>
          </a:xfrm>
        </p:spPr>
        <p:txBody>
          <a:bodyPr>
            <a:normAutofit/>
          </a:bodyPr>
          <a:lstStyle/>
          <a:p>
            <a:r>
              <a:rPr lang="tr-TR" dirty="0" smtClean="0"/>
              <a:t>Sizce Salih Dursun ’un yaptığı hareket etik midir?</a:t>
            </a:r>
          </a:p>
          <a:p>
            <a:r>
              <a:rPr lang="tr-TR" dirty="0" smtClean="0"/>
              <a:t>Maçta haksızlık yaşansa da </a:t>
            </a:r>
            <a:r>
              <a:rPr lang="tr-TR" dirty="0" smtClean="0"/>
              <a:t>Salih Dursun ’un takımını </a:t>
            </a:r>
            <a:r>
              <a:rPr lang="tr-TR" dirty="0" smtClean="0"/>
              <a:t>haftalar boyunca yalnız bırakması doğru mudur?</a:t>
            </a:r>
          </a:p>
          <a:p>
            <a:r>
              <a:rPr lang="tr-TR" dirty="0" smtClean="0"/>
              <a:t>Sizce </a:t>
            </a:r>
            <a:r>
              <a:rPr lang="tr-TR" dirty="0" smtClean="0"/>
              <a:t>Taraftarların bundan </a:t>
            </a:r>
            <a:r>
              <a:rPr lang="tr-TR" dirty="0" smtClean="0"/>
              <a:t>sonraki maçlarda </a:t>
            </a:r>
            <a:r>
              <a:rPr lang="tr-TR" dirty="0" smtClean="0"/>
              <a:t>futbolcu ve </a:t>
            </a:r>
            <a:r>
              <a:rPr lang="tr-TR" smtClean="0"/>
              <a:t>hakemlere karşı tutumu </a:t>
            </a:r>
            <a:r>
              <a:rPr lang="tr-TR" dirty="0" smtClean="0"/>
              <a:t>nasıl olur?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72</Words>
  <Application>Microsoft Office PowerPoint</Application>
  <PresentationFormat>Ekran Gösterisi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Sporda örnek olay (KIRMIZI KART)</vt:lpstr>
      <vt:lpstr>Slayt 2</vt:lpstr>
      <vt:lpstr>Slayt 3</vt:lpstr>
      <vt:lpstr>Slayt 4</vt:lpstr>
      <vt:lpstr>Salih Dursun'un hakeme kırmızı kart göstermesi dünya basınında dikkatini çekti işte o başlıklar: </vt:lpstr>
      <vt:lpstr>ANALİZ SORULARI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Sporda örnek olay analİzİ(umut bulut kIrMIZI KART)</dc:title>
  <dc:creator>cangül</dc:creator>
  <cp:lastModifiedBy>hp</cp:lastModifiedBy>
  <cp:revision>9</cp:revision>
  <dcterms:created xsi:type="dcterms:W3CDTF">2016-05-03T20:19:01Z</dcterms:created>
  <dcterms:modified xsi:type="dcterms:W3CDTF">2019-04-08T18:41:09Z</dcterms:modified>
</cp:coreProperties>
</file>