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t>KİŞİLİK KAVRAMI, ŞİRKETLER VE DİĞER KURUM VE KURULUŞLAR</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52426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400" dirty="0"/>
              <a:t>Gerçek kişiler: İnsanlardır. Tam ve sağ doğmak koşuluyla ana rahmine düştüğü andan itibaren insanlar hak ehliyetini kazanır. Ayırtım gücüne sahip olmak, kısıtlı olmamak ve ergin olmak da fiil ehliyetinin kazanılması için gereken şartlardır. Tam ve sağ doğumla da kişilik kazanılır. </a:t>
            </a:r>
          </a:p>
          <a:p>
            <a:endParaRPr lang="tr-TR" dirty="0"/>
          </a:p>
        </p:txBody>
      </p:sp>
    </p:spTree>
    <p:extLst>
      <p:ext uri="{BB962C8B-B14F-4D97-AF65-F5344CB8AC3E}">
        <p14:creationId xmlns:p14="http://schemas.microsoft.com/office/powerpoint/2010/main" val="4122454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Tüzel Kişiler: Belirli bir amacı gerçekleştirmek üzere bağımsız bir varlık şeklinde örgütlenmiş, haklara ve borçlara sahip olabilen kişi ve mal topluluğudur. Şirketler ise; </a:t>
            </a:r>
            <a:r>
              <a:rPr lang="tr-TR" dirty="0" err="1"/>
              <a:t>kollektif</a:t>
            </a:r>
            <a:r>
              <a:rPr lang="tr-TR" dirty="0"/>
              <a:t> şirket, anonim şirket, adi komandit şirket, paylı komandit şirket, kooperatif, </a:t>
            </a:r>
            <a:r>
              <a:rPr lang="tr-TR" dirty="0" err="1"/>
              <a:t>limited</a:t>
            </a:r>
            <a:r>
              <a:rPr lang="tr-TR" dirty="0"/>
              <a:t> şirkettir. </a:t>
            </a:r>
          </a:p>
          <a:p>
            <a:r>
              <a:rPr lang="tr-TR" dirty="0"/>
              <a:t> </a:t>
            </a:r>
          </a:p>
          <a:p>
            <a:endParaRPr lang="tr-TR" dirty="0"/>
          </a:p>
        </p:txBody>
      </p:sp>
    </p:spTree>
    <p:extLst>
      <p:ext uri="{BB962C8B-B14F-4D97-AF65-F5344CB8AC3E}">
        <p14:creationId xmlns:p14="http://schemas.microsoft.com/office/powerpoint/2010/main" val="3781865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DİĞER KURUM VE KURULUŞLAR</a:t>
            </a:r>
          </a:p>
          <a:p>
            <a:r>
              <a:rPr lang="tr-TR" dirty="0"/>
              <a:t> </a:t>
            </a:r>
          </a:p>
          <a:p>
            <a:pPr lvl="0"/>
            <a:r>
              <a:rPr lang="tr-TR" dirty="0"/>
              <a:t>Dış ekonomik ilişkiler Kurulu (DEİK): TOBB öncülüğünde kurulmuştur. Hazırladıkları raporlarla Türk işadamlarına faaliyette bulundukları ülke ekonomileri hakkında bilgi verirler. Şirketlerin gerek ulusal, gerek bölgesel ve küresel ilişkilerini genişletilmesine katkı sağlar. Türkiye’nin uluslararası platformlarda lobi faaliyetlerinde bulunmak. Yeni pazarlara ulaşmaları sağlar. </a:t>
            </a:r>
          </a:p>
          <a:p>
            <a:pPr lvl="0"/>
            <a:r>
              <a:rPr lang="tr-TR" dirty="0"/>
              <a:t>FONLAR: </a:t>
            </a:r>
          </a:p>
          <a:p>
            <a:r>
              <a:rPr lang="tr-TR" dirty="0"/>
              <a:t>Kredi Garanti Fonu: Küçük ve orta ölçekli işletmeler için destek verir. Sosyal Yardımlaşma ve Dayanışma Teşvik Fonu </a:t>
            </a:r>
          </a:p>
          <a:p>
            <a:r>
              <a:rPr lang="tr-TR" dirty="0"/>
              <a:t>Yatırımcıları koruma fonu da vardır. </a:t>
            </a:r>
          </a:p>
          <a:p>
            <a:r>
              <a:rPr lang="tr-TR" dirty="0"/>
              <a:t> </a:t>
            </a:r>
          </a:p>
          <a:p>
            <a:endParaRPr lang="tr-TR" dirty="0"/>
          </a:p>
        </p:txBody>
      </p:sp>
    </p:spTree>
    <p:extLst>
      <p:ext uri="{BB962C8B-B14F-4D97-AF65-F5344CB8AC3E}">
        <p14:creationId xmlns:p14="http://schemas.microsoft.com/office/powerpoint/2010/main" val="4151404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BAZI KAVRAMLARIN TANIMLARI</a:t>
            </a:r>
          </a:p>
          <a:p>
            <a:r>
              <a:rPr lang="tr-TR" dirty="0"/>
              <a:t> </a:t>
            </a:r>
          </a:p>
          <a:p>
            <a:pPr lvl="0"/>
            <a:r>
              <a:rPr lang="tr-TR" dirty="0"/>
              <a:t>E-Devlet: Vatandaşlara devlet tarafından verilen hizmetlerin elektronik ortamda sunulmasıdır. </a:t>
            </a:r>
          </a:p>
          <a:p>
            <a:pPr lvl="0"/>
            <a:r>
              <a:rPr lang="tr-TR" dirty="0"/>
              <a:t>E-Devlet Kapısı: Tüm kamu hizmetlerine tek bir noktadan erişim imkânı sağlayan internet sitesidir. </a:t>
            </a:r>
          </a:p>
          <a:p>
            <a:pPr lvl="0"/>
            <a:r>
              <a:rPr lang="tr-TR" dirty="0"/>
              <a:t>E-İmza: Elektronik ortamda bulunan bir belgeye eklenerek imzalayanın kim olduğunu belirlemeye yarayan veridir.</a:t>
            </a:r>
          </a:p>
          <a:p>
            <a:pPr lvl="0"/>
            <a:r>
              <a:rPr lang="tr-TR"/>
              <a:t>Mobil İmza: Cep telefonu ve GSM SIM kart kullanılarak güvenli bir biçimde elektronik imza işlemi yapılmasın imkan sağlayan uygulamadır. </a:t>
            </a:r>
          </a:p>
          <a:p>
            <a:endParaRPr lang="tr-TR"/>
          </a:p>
        </p:txBody>
      </p:sp>
    </p:spTree>
    <p:extLst>
      <p:ext uri="{BB962C8B-B14F-4D97-AF65-F5344CB8AC3E}">
        <p14:creationId xmlns:p14="http://schemas.microsoft.com/office/powerpoint/2010/main" val="11167944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TotalTime>
  <Words>108</Words>
  <Application>Microsoft Office PowerPoint</Application>
  <PresentationFormat>Geniş ekran</PresentationFormat>
  <Paragraphs>17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İyon</vt:lpstr>
      <vt:lpstr>KİŞİLİK KAVRAMI, ŞİRKETLER VE DİĞER KURUM VE KURULUŞLAR </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KİŞİLİK KAVRAMI, ŞİRKETLER VE DİĞER KURUM VE KURULUŞLAR </dc:title>
  <dc:creator>Pelin Atila Yoruk</dc:creator>
  <cp:lastModifiedBy>Pelin Atila Yoruk</cp:lastModifiedBy>
  <cp:revision>1</cp:revision>
  <dcterms:created xsi:type="dcterms:W3CDTF">2018-01-20T02:28:09Z</dcterms:created>
  <dcterms:modified xsi:type="dcterms:W3CDTF">2018-01-20T02:30:02Z</dcterms:modified>
</cp:coreProperties>
</file>