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26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1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58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91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91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8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76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39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597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54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E37F5-F3F0-4BA7-B2FA-1124530E768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E6F4C-BF38-41E0-B37D-6C301B9192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181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TEMEL GERONTOLOJİ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YAŞLILIKTA SIK GÖRÜLEN PSİKOLOJİK SORUNLAR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51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Psikolojik Sorunlar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Yaşlılıkla birlikte:</a:t>
            </a:r>
          </a:p>
          <a:p>
            <a:pPr lvl="1" algn="just"/>
            <a:r>
              <a:rPr lang="tr-TR" dirty="0" smtClean="0"/>
              <a:t>Eş veya akranların ölümü</a:t>
            </a:r>
          </a:p>
          <a:p>
            <a:pPr lvl="1" algn="just"/>
            <a:r>
              <a:rPr lang="tr-TR" dirty="0" smtClean="0"/>
              <a:t>Emeklilik sonucu yaşanan statü kaybı</a:t>
            </a:r>
          </a:p>
          <a:p>
            <a:pPr lvl="1" algn="just"/>
            <a:r>
              <a:rPr lang="tr-TR" dirty="0" smtClean="0"/>
              <a:t>Sağlıkta bozulma vb. durumlar bireyleri olumsuz etkileyebilir.</a:t>
            </a:r>
            <a:endParaRPr lang="tr-TR" dirty="0"/>
          </a:p>
          <a:p>
            <a:pPr algn="just"/>
            <a:r>
              <a:rPr lang="tr-TR" dirty="0" smtClean="0"/>
              <a:t>Yetersizlik hissi</a:t>
            </a:r>
          </a:p>
          <a:p>
            <a:pPr algn="just"/>
            <a:r>
              <a:rPr lang="tr-TR" dirty="0" smtClean="0"/>
              <a:t>Güven eksikliği</a:t>
            </a:r>
          </a:p>
          <a:p>
            <a:pPr algn="just"/>
            <a:r>
              <a:rPr lang="tr-TR" dirty="0" smtClean="0"/>
              <a:t>İşe yaramama hissi</a:t>
            </a:r>
          </a:p>
        </p:txBody>
      </p:sp>
    </p:spTree>
    <p:extLst>
      <p:ext uri="{BB962C8B-B14F-4D97-AF65-F5344CB8AC3E}">
        <p14:creationId xmlns:p14="http://schemas.microsoft.com/office/powerpoint/2010/main" val="395346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Çaresizlik duygusu</a:t>
            </a:r>
          </a:p>
          <a:p>
            <a:pPr algn="just"/>
            <a:r>
              <a:rPr lang="tr-TR" dirty="0" smtClean="0"/>
              <a:t>Korku, kaygı, üzüntü</a:t>
            </a:r>
          </a:p>
          <a:p>
            <a:pPr algn="just"/>
            <a:r>
              <a:rPr lang="tr-TR" dirty="0" smtClean="0"/>
              <a:t>Bedendeki değişiklikleri olumsuz algılama</a:t>
            </a:r>
          </a:p>
          <a:p>
            <a:pPr algn="just"/>
            <a:r>
              <a:rPr lang="tr-TR" dirty="0" smtClean="0"/>
              <a:t>Huysuzluk, alınganlık, yeni nesli eleştirme</a:t>
            </a:r>
          </a:p>
          <a:p>
            <a:pPr algn="just"/>
            <a:r>
              <a:rPr lang="tr-TR" dirty="0" smtClean="0"/>
              <a:t>Anlattıklarını yineleme</a:t>
            </a:r>
          </a:p>
          <a:p>
            <a:pPr algn="just"/>
            <a:r>
              <a:rPr lang="tr-TR" dirty="0" smtClean="0"/>
              <a:t>Geçmişe özlem</a:t>
            </a:r>
          </a:p>
          <a:p>
            <a:pPr algn="just"/>
            <a:r>
              <a:rPr lang="tr-TR" dirty="0" smtClean="0"/>
              <a:t>Yeni durumlara uyum sağlayamama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236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Bakıma muhtaçlık korkusu, kaygı</a:t>
            </a:r>
          </a:p>
          <a:p>
            <a:pPr algn="just"/>
            <a:r>
              <a:rPr lang="tr-TR" dirty="0" smtClean="0"/>
              <a:t>Uyku bozukluğu (fiziksel ya da psikolojik sorunlara bağlı)</a:t>
            </a:r>
          </a:p>
          <a:p>
            <a:pPr lvl="1" algn="just"/>
            <a:r>
              <a:rPr lang="tr-TR" dirty="0" smtClean="0"/>
              <a:t>Genellikle erken yatıp erken kalkarlar, geceleri daha sık uyanırlar.</a:t>
            </a:r>
          </a:p>
          <a:p>
            <a:pPr lvl="1" algn="just"/>
            <a:r>
              <a:rPr lang="tr-TR" dirty="0" smtClean="0"/>
              <a:t>Gündüz uyku ihtiyacı olabilir. </a:t>
            </a:r>
            <a:r>
              <a:rPr lang="tr-TR" dirty="0"/>
              <a:t>B</a:t>
            </a:r>
            <a:r>
              <a:rPr lang="tr-TR" dirty="0" smtClean="0"/>
              <a:t>u durum dikkatte azalmaya neden olabilir. (düşme-kazalar)</a:t>
            </a:r>
          </a:p>
          <a:p>
            <a:pPr marL="457200" lvl="1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9544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Geniş ekran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TEMEL GERONTOLOJİ</vt:lpstr>
      <vt:lpstr>Psikolojik Sorunlar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GERONTOLOJİ</dc:title>
  <dc:creator>Windows Kullanıcısı</dc:creator>
  <cp:lastModifiedBy>Windows Kullanıcısı</cp:lastModifiedBy>
  <cp:revision>1</cp:revision>
  <dcterms:created xsi:type="dcterms:W3CDTF">2019-12-12T08:55:45Z</dcterms:created>
  <dcterms:modified xsi:type="dcterms:W3CDTF">2019-12-12T08:55:58Z</dcterms:modified>
</cp:coreProperties>
</file>