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80DB42-447C-453A-A5E9-1256FB8ECD6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543DD3-563B-415E-BCA6-424A62006B0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İletişimin Temel Kavramları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92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1960 sonrası dönemde kapitalist toplumlarda ortaya çıkan değişimleri/dönüşümleri ifade etmek üzere çeşitli kavramlaştırmalar ortaya konulmuştur. </a:t>
            </a:r>
          </a:p>
          <a:p>
            <a:r>
              <a:rPr lang="tr-TR" dirty="0" smtClean="0"/>
              <a:t>Örneğin:</a:t>
            </a:r>
          </a:p>
          <a:p>
            <a:r>
              <a:rPr lang="tr-TR" dirty="0" smtClean="0"/>
              <a:t>Küresel köy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Marshall </a:t>
            </a:r>
            <a:r>
              <a:rPr lang="tr-TR" dirty="0" err="1" smtClean="0"/>
              <a:t>McLuhan</a:t>
            </a:r>
            <a:endParaRPr lang="tr-TR" dirty="0" smtClean="0"/>
          </a:p>
          <a:p>
            <a:r>
              <a:rPr lang="tr-TR" dirty="0" smtClean="0"/>
              <a:t>Sanayi sonrası toplum</a:t>
            </a:r>
            <a:r>
              <a:rPr lang="tr-TR" dirty="0" smtClean="0">
                <a:sym typeface="Wingdings" panose="05000000000000000000" pitchFamily="2" charset="2"/>
              </a:rPr>
              <a:t> Daniel </a:t>
            </a:r>
            <a:r>
              <a:rPr lang="tr-TR" dirty="0" err="1" smtClean="0">
                <a:sym typeface="Wingdings" panose="05000000000000000000" pitchFamily="2" charset="2"/>
              </a:rPr>
              <a:t>Bell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err="1" smtClean="0"/>
              <a:t>Teknokratik</a:t>
            </a:r>
            <a:r>
              <a:rPr lang="tr-TR" dirty="0" smtClean="0"/>
              <a:t> çağ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Zbigniew</a:t>
            </a:r>
            <a:r>
              <a:rPr lang="tr-TR" dirty="0" smtClean="0"/>
              <a:t> </a:t>
            </a:r>
            <a:r>
              <a:rPr lang="tr-TR" dirty="0" err="1"/>
              <a:t>Brzezinski</a:t>
            </a:r>
            <a:r>
              <a:rPr lang="tr-TR" dirty="0"/>
              <a:t> </a:t>
            </a:r>
            <a:endParaRPr lang="tr-TR" dirty="0"/>
          </a:p>
          <a:p>
            <a:r>
              <a:rPr lang="tr-TR" dirty="0" smtClean="0"/>
              <a:t>Enformasyon toplumu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Yoneji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Masuda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Ağ toplumu  Manuel </a:t>
            </a:r>
            <a:r>
              <a:rPr lang="tr-TR" dirty="0" err="1" smtClean="0">
                <a:sym typeface="Wingdings" panose="05000000000000000000" pitchFamily="2" charset="2"/>
              </a:rPr>
              <a:t>Castells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42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Kapitalist toplumda meydana gelen değişmeler, bir sanayi toplumundan enformasyon toplumuna geçiş biçiminde değerlendirilmiştir. Bu değerlendirmede özellikle Daniel </a:t>
            </a:r>
            <a:r>
              <a:rPr lang="tr-TR" dirty="0" err="1" smtClean="0"/>
              <a:t>Bell’in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Coming</a:t>
            </a:r>
            <a:r>
              <a:rPr lang="tr-TR" i="1" dirty="0" smtClean="0"/>
              <a:t> </a:t>
            </a:r>
            <a:r>
              <a:rPr lang="tr-TR" i="1" dirty="0"/>
              <a:t>of Post-</a:t>
            </a:r>
            <a:r>
              <a:rPr lang="tr-TR" i="1" dirty="0" err="1"/>
              <a:t>Industrial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i="1" dirty="0"/>
              <a:t> </a:t>
            </a:r>
            <a:r>
              <a:rPr lang="tr-TR" dirty="0"/>
              <a:t>isimli </a:t>
            </a:r>
            <a:r>
              <a:rPr lang="tr-TR" dirty="0" smtClean="0"/>
              <a:t>kitabı etkili olmuştur.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Daniel </a:t>
            </a:r>
            <a:r>
              <a:rPr lang="tr-TR" dirty="0" err="1" smtClean="0"/>
              <a:t>Bell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370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İçerik Yer Tutucusu 1"/>
          <p:cNvSpPr>
            <a:spLocks noGrp="1"/>
          </p:cNvSpPr>
          <p:nvPr>
            <p:ph sz="half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dirty="0" err="1" smtClean="0">
                <a:solidFill>
                  <a:schemeClr val="bg1"/>
                </a:solidFill>
              </a:rPr>
              <a:t>Bell’in</a:t>
            </a:r>
            <a:r>
              <a:rPr lang="tr-TR" dirty="0" smtClean="0">
                <a:solidFill>
                  <a:schemeClr val="bg1"/>
                </a:solidFill>
              </a:rPr>
              <a:t> hem sanayi sonrası toplum hem de onun ardından enformasyon toplumu kavramlaştırmalarının ortaya çıkışında iki önemli çalışma vardır:</a:t>
            </a:r>
          </a:p>
          <a:p>
            <a:r>
              <a:rPr lang="tr-TR" dirty="0" err="1" smtClean="0">
                <a:solidFill>
                  <a:schemeClr val="bg1"/>
                </a:solidFill>
              </a:rPr>
              <a:t>Fritz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Machlup</a:t>
            </a:r>
            <a:r>
              <a:rPr lang="tr-TR" dirty="0" smtClean="0">
                <a:solidFill>
                  <a:schemeClr val="bg1"/>
                </a:solidFill>
              </a:rPr>
              <a:t> ve </a:t>
            </a:r>
            <a:r>
              <a:rPr lang="tr-TR" dirty="0" err="1" smtClean="0">
                <a:solidFill>
                  <a:schemeClr val="bg1"/>
                </a:solidFill>
              </a:rPr>
              <a:t>Marc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Porat’ın</a:t>
            </a:r>
            <a:r>
              <a:rPr lang="tr-TR" dirty="0" smtClean="0">
                <a:solidFill>
                  <a:schemeClr val="bg1"/>
                </a:solidFill>
              </a:rPr>
              <a:t> ABD’deki enformasyon ekonomisinin büyüklüğüne ilişkin yaptığı çalışmalar.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6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225" y="1481138"/>
            <a:ext cx="3059550" cy="4525962"/>
          </a:xfrm>
        </p:spPr>
      </p:pic>
      <p:sp>
        <p:nvSpPr>
          <p:cNvPr id="16" name="Unvan 15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tr-TR" dirty="0" smtClean="0">
                <a:solidFill>
                  <a:schemeClr val="bg2"/>
                </a:solidFill>
              </a:rPr>
              <a:t>Daniel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bg2"/>
                </a:solidFill>
              </a:rPr>
              <a:t>Bell</a:t>
            </a:r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98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Manuel </a:t>
            </a:r>
            <a:r>
              <a:rPr lang="tr-TR" dirty="0" err="1" smtClean="0"/>
              <a:t>Castells</a:t>
            </a:r>
            <a:r>
              <a:rPr lang="tr-TR" dirty="0" smtClean="0"/>
              <a:t>, sanayi sonrası toplumun dinamikleri üzerine düşünür. Bu düşünce çabasının merkezine ise enformasyonel ekonominin gelişimini koyar. </a:t>
            </a:r>
          </a:p>
          <a:p>
            <a:pPr marL="109728" indent="0">
              <a:buNone/>
            </a:pPr>
            <a:endParaRPr lang="tr-TR" dirty="0" smtClean="0"/>
          </a:p>
          <a:p>
            <a:r>
              <a:rPr lang="tr-TR" dirty="0" smtClean="0"/>
              <a:t>Bu yeni ekonominin temel özelliği, kişiye özel üretimde bilgi ve teknoloji uygulanmasının ekonomik başarı için yegane etmen olmasıdır. </a:t>
            </a:r>
          </a:p>
          <a:p>
            <a:endParaRPr lang="tr-TR" dirty="0"/>
          </a:p>
          <a:p>
            <a:r>
              <a:rPr lang="tr-TR" dirty="0" err="1" smtClean="0"/>
              <a:t>Castells’e</a:t>
            </a:r>
            <a:r>
              <a:rPr lang="tr-TR" dirty="0" smtClean="0"/>
              <a:t> göre rekabet artık emek maliyetleri gibi eski göstergelerle ölçülmez. Bunun yerine teknoloji düzeyi daha uygun bir rehberdir.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Manuel </a:t>
            </a:r>
            <a:r>
              <a:rPr lang="tr-TR" dirty="0" err="1" smtClean="0"/>
              <a:t>Castells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51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Casttels’e</a:t>
            </a:r>
            <a:r>
              <a:rPr lang="tr-TR" dirty="0" smtClean="0"/>
              <a:t> göre, 1970’lerde ABD’de enformasyonel </a:t>
            </a:r>
            <a:r>
              <a:rPr lang="tr-TR" dirty="0"/>
              <a:t>teknolojinin </a:t>
            </a:r>
            <a:r>
              <a:rPr lang="tr-TR" dirty="0" smtClean="0"/>
              <a:t>hızlı bir biçimde gelişmesi, ekonomik durgunluğun ardından sermayenin yeniden yapılanmasını </a:t>
            </a:r>
            <a:r>
              <a:rPr lang="tr-TR" dirty="0"/>
              <a:t>sağlamıştır. </a:t>
            </a:r>
            <a:endParaRPr lang="tr-TR" dirty="0" smtClean="0"/>
          </a:p>
          <a:p>
            <a:r>
              <a:rPr lang="tr-TR" dirty="0" err="1" smtClean="0"/>
              <a:t>Castells</a:t>
            </a:r>
            <a:r>
              <a:rPr lang="tr-TR" dirty="0" smtClean="0"/>
              <a:t>, daha </a:t>
            </a:r>
            <a:r>
              <a:rPr lang="tr-TR" dirty="0"/>
              <a:t>bilgi temelli ve daha az hiyerarşik </a:t>
            </a:r>
            <a:r>
              <a:rPr lang="tr-TR" dirty="0" smtClean="0"/>
              <a:t>yapıların ortaya çıkmasına olanak sağlayan </a:t>
            </a:r>
            <a:r>
              <a:rPr lang="tr-TR" dirty="0" err="1" smtClean="0"/>
              <a:t>enformasyonalizmin</a:t>
            </a:r>
            <a:r>
              <a:rPr lang="tr-TR" dirty="0" smtClean="0"/>
              <a:t> kuruluşlara artan bir esneklik kazandırdığını belirtir. Böylece, yeni teknoloji sayesinde büyük yapılar hem mevcut piyasa koşullarına hızlı biçimde karşılık vermek ve aynı zamanda ölçek ekonomilerinden de yararlanmak için </a:t>
            </a:r>
            <a:r>
              <a:rPr lang="tr-TR" dirty="0" err="1" smtClean="0"/>
              <a:t>düşünümsel</a:t>
            </a:r>
            <a:r>
              <a:rPr lang="tr-TR" dirty="0" smtClean="0"/>
              <a:t> girdilere ağırlık verirler.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Manuel </a:t>
            </a:r>
            <a:r>
              <a:rPr lang="tr-TR" dirty="0" err="1"/>
              <a:t>Castells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348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 teknoloji, </a:t>
            </a:r>
            <a:r>
              <a:rPr lang="tr-TR" dirty="0" smtClean="0"/>
              <a:t>büyük yapıların etkinliklerini </a:t>
            </a:r>
            <a:r>
              <a:rPr lang="tr-TR" dirty="0"/>
              <a:t>küresel çapta eşgüdümlü olarak yürütmelerine de olanak verir. </a:t>
            </a:r>
          </a:p>
          <a:p>
            <a:endParaRPr lang="tr-TR" dirty="0" smtClean="0"/>
          </a:p>
          <a:p>
            <a:r>
              <a:rPr lang="tr-TR" dirty="0" smtClean="0"/>
              <a:t>Bu nedenle, sanayicilik </a:t>
            </a:r>
            <a:r>
              <a:rPr lang="tr-TR" smtClean="0"/>
              <a:t>ekonomik büyümeyi </a:t>
            </a:r>
            <a:r>
              <a:rPr lang="tr-TR" dirty="0" smtClean="0"/>
              <a:t>odağa alırken, </a:t>
            </a:r>
            <a:r>
              <a:rPr lang="tr-TR" dirty="0" err="1" smtClean="0"/>
              <a:t>enformasyonalizm</a:t>
            </a:r>
            <a:r>
              <a:rPr lang="tr-TR" dirty="0" smtClean="0"/>
              <a:t> </a:t>
            </a:r>
            <a:r>
              <a:rPr lang="tr-TR" dirty="0"/>
              <a:t>daha çok bilginin gelişimi ve ağların yaratımıyla ilgilidir. 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Manuel </a:t>
            </a:r>
            <a:r>
              <a:rPr lang="tr-TR" dirty="0" err="1"/>
              <a:t>Castells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095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Nick</a:t>
            </a:r>
            <a:r>
              <a:rPr lang="tr-TR" dirty="0"/>
              <a:t> </a:t>
            </a:r>
            <a:r>
              <a:rPr lang="tr-TR" dirty="0" err="1"/>
              <a:t>Stevenson</a:t>
            </a:r>
            <a:r>
              <a:rPr lang="tr-TR" dirty="0"/>
              <a:t> (2008). </a:t>
            </a:r>
            <a:r>
              <a:rPr lang="tr-TR" i="1" dirty="0"/>
              <a:t>Medya Kültürleri, Sosyal Teori ve Kitle İletişimi. </a:t>
            </a:r>
            <a:r>
              <a:rPr lang="tr-TR" dirty="0"/>
              <a:t>(Çev.) Göze Orhon ve Barış Engin Aksoy. Ankara: </a:t>
            </a:r>
            <a:r>
              <a:rPr lang="tr-TR" dirty="0" smtClean="0"/>
              <a:t>Ütopya.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8571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825</TotalTime>
  <Words>314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Lucida Sans Unicode</vt:lpstr>
      <vt:lpstr>Verdana</vt:lpstr>
      <vt:lpstr>Wingdings</vt:lpstr>
      <vt:lpstr>Wingdings 2</vt:lpstr>
      <vt:lpstr>Wingdings 3</vt:lpstr>
      <vt:lpstr>Kalabalık</vt:lpstr>
      <vt:lpstr>İletişimin Temel Kavramları</vt:lpstr>
      <vt:lpstr>PowerPoint Sunusu</vt:lpstr>
      <vt:lpstr>Daniel Bell</vt:lpstr>
      <vt:lpstr>Daniel Bell</vt:lpstr>
      <vt:lpstr>Manuel Castells</vt:lpstr>
      <vt:lpstr>Manuel Castells</vt:lpstr>
      <vt:lpstr>Manuel Castells</vt:lpstr>
      <vt:lpstr>Yararlanılan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İletişimin Temel Kavramları</dc:title>
  <dc:creator>ASUS</dc:creator>
  <cp:lastModifiedBy>ASUS</cp:lastModifiedBy>
  <cp:revision>59</cp:revision>
  <dcterms:created xsi:type="dcterms:W3CDTF">2019-12-01T12:56:12Z</dcterms:created>
  <dcterms:modified xsi:type="dcterms:W3CDTF">2020-02-03T12:09:05Z</dcterms:modified>
</cp:coreProperties>
</file>