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6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45"/>
  </p:normalViewPr>
  <p:slideViewPr>
    <p:cSldViewPr snapToGrid="0" snapToObjects="1">
      <p:cViewPr varScale="1">
        <p:scale>
          <a:sx n="89" d="100"/>
          <a:sy n="89" d="100"/>
        </p:scale>
        <p:origin x="200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2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1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0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4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7C7-3FE8-9549-A26A-4AF8713A25E7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381E-A04D-E641-AF2D-576A596AF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33" y="0"/>
            <a:ext cx="5813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603" y="0"/>
            <a:ext cx="5412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89" y="0"/>
            <a:ext cx="4922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8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0"/>
            <a:ext cx="5946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929" y="0"/>
            <a:ext cx="463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6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288" y="0"/>
            <a:ext cx="7041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1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2018-09-12T14:48:54Z</dcterms:created>
  <dcterms:modified xsi:type="dcterms:W3CDTF">2018-09-12T14:53:45Z</dcterms:modified>
</cp:coreProperties>
</file>