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1" r:id="rId3"/>
    <p:sldId id="272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0726F-F4AA-4A34-99AE-376547C4D11C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B8F878-5D01-42C8-A5AB-2E889A1279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24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03A92-EC9C-451E-8DE6-59976E3F510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274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CE17376-67EC-4986-B78E-9CC620D1AC47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3822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98098-B4A1-4F88-B73A-7C950983DBBB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1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D8B1-3A0F-4DD2-8D5A-7F632FD4AD80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16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6BE5-104E-441D-B088-B57658D64833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46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E45292-C1BE-48AB-A3DD-C8FCA95F957F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7720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1F74-CEC4-41E4-B34D-F0882A278998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58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13709-E19A-4710-B8F9-F2241AD111B7}" type="datetime1">
              <a:rPr lang="tr-TR" smtClean="0"/>
              <a:t>18.10.2019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4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FBB9-F7AF-45FB-B24F-77E301CD044B}" type="datetime1">
              <a:rPr lang="tr-TR" smtClean="0"/>
              <a:t>18.10.2019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7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8FDF-AD23-4BDF-8F49-E78A8A03CD97}" type="datetime1">
              <a:rPr lang="tr-TR" smtClean="0"/>
              <a:t>18.10.2019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11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55821B-3074-4192-B4EC-3AB02B182953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422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B7C929-E083-4807-860F-B065C10EC017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224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72E9940-6388-4CA2-A6CC-159138CD14EF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843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YARATICILIK%20KURAMLARI.ppt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Okullar%20Yaratc&#305;l&#305;&#287;&#305;%20&#214;ld&#252;r&#252;yor,%20E&#287;itim%20Ruhunuzu%20Beslemeli%20-%20Ba&#351;las&#305;n%20&#214;&#287;renme%20Devrimi%20Sir%20Ken%20Robinson.mp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FFB077-E07A-420A-AF19-EAABF00AD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400" dirty="0" smtClean="0"/>
              <a:t>Sosyal bilgiler öğretiminde temel beceriler</a:t>
            </a:r>
            <a:endParaRPr lang="tr-TR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4678B46-5F26-48A8-BD96-62273B0772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C6DD-409F-430F-95CC-484F9AA1FCAA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742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793C0-2822-4221-8657-9AE4CA9A0B68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10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Yaratıcılık Ne Demektir? 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706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35C5-2D61-44A6-9E69-1E9FA2DC56D9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11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Yaratıcılık Kavramını Siz Nasıl Tanımlarsınız?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352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55F4-0F80-4479-88B4-C79013C1C25B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12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action="ppaction://hlinkpres?slideindex=1&amp;slidetitle="/>
              </a:rPr>
              <a:t>Yaratıcılık Kuramları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854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EA53-6238-4ED0-98BF-CA47306DDAA5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13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Türk Eğitim Sistemi</a:t>
            </a:r>
            <a:endParaRPr lang="tr-TR" sz="20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516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C20A-1671-41A9-BFC8-D00979AD8D10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14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430244" y="3084989"/>
            <a:ext cx="9077651" cy="4975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Eğitim Sistemimizde Yaratıcı Düşünmeyi Öldürmek İçin Ne Yapabiliriz?</a:t>
            </a:r>
            <a:endParaRPr lang="tr-TR" sz="20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292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C71-2ACF-4011-8570-A492649BE111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15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430244" y="3084989"/>
            <a:ext cx="9077651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2040’da eğitim sistemimiz… </a:t>
            </a:r>
            <a:endParaRPr lang="tr-TR" sz="20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973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20E0-4AB9-4367-AA07-C740A27556CF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2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103126" y="3054211"/>
            <a:ext cx="94840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Sosyal Bilgiler Öğretiminde Temel Beceriler Nelerdir?</a:t>
            </a:r>
            <a:endParaRPr lang="tr-TR" sz="3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920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/>
              <a:t>Sosyal Bilgiler Dersi Öğretim Programında Temel Beceriler</a:t>
            </a:r>
            <a:endParaRPr lang="tr-TR" sz="36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259" y="1927274"/>
            <a:ext cx="7189291" cy="4386174"/>
          </a:xfrm>
        </p:spPr>
      </p:pic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654C9-7764-4D67-B532-C4C8AC361B00}" type="datetime1">
              <a:rPr lang="tr-TR" smtClean="0"/>
              <a:t>18.10.2019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269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75DD2-3B68-44C7-A59A-81B2118EE8E0}" type="datetime1">
              <a:rPr lang="tr-TR" smtClean="0"/>
              <a:t>18.10.2019</a:t>
            </a:fld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4</a:t>
            </a:fld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2438404" y="1936196"/>
            <a:ext cx="3092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Uzun Öyküler</a:t>
            </a:r>
            <a:endParaRPr lang="tr-TR" sz="3600" dirty="0"/>
          </a:p>
        </p:txBody>
      </p:sp>
      <p:sp>
        <p:nvSpPr>
          <p:cNvPr id="11" name="Sağ Ok 10"/>
          <p:cNvSpPr/>
          <p:nvPr/>
        </p:nvSpPr>
        <p:spPr>
          <a:xfrm>
            <a:off x="6116076" y="1936196"/>
            <a:ext cx="837282" cy="644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7538966" y="1691820"/>
            <a:ext cx="3906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“Sıcak ve güneşli bir yaz günü ailemle birlikte hayvanat bahçesini gezmeye gittik. Biletleri alıp içeri girdikten sonra aniden…” </a:t>
            </a:r>
          </a:p>
        </p:txBody>
      </p:sp>
      <p:sp>
        <p:nvSpPr>
          <p:cNvPr id="13" name="Aşağı Ok 12"/>
          <p:cNvSpPr/>
          <p:nvPr/>
        </p:nvSpPr>
        <p:spPr>
          <a:xfrm>
            <a:off x="9075165" y="3340996"/>
            <a:ext cx="833857" cy="8152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Metin kutusu 13"/>
          <p:cNvSpPr txBox="1"/>
          <p:nvPr/>
        </p:nvSpPr>
        <p:spPr>
          <a:xfrm>
            <a:off x="8081384" y="4499940"/>
            <a:ext cx="2853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Şimdi sıra sizde…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146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AA03-077C-465A-BACB-C4C807C7F3A4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5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436527" y="3054211"/>
            <a:ext cx="68172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Öyküyü devam etmede zorlandınız mı?</a:t>
            </a:r>
            <a:endParaRPr lang="tr-TR" sz="3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530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A861A-0253-4FD6-A953-9D9DE80E5202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6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91916" y="1732187"/>
            <a:ext cx="39319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Yaşanmış bir durum…</a:t>
            </a:r>
            <a:endParaRPr lang="tr-TR" sz="3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89212" y="2919470"/>
            <a:ext cx="8119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 anne 4. Sınıfa giden oğluna “Mert, gökyüzü ne renktir?” diye sormuştur. Çocuğun yanıtı ise; “ne saçma bir soru tabii ki mavidir”. </a:t>
            </a:r>
            <a:r>
              <a:rPr lang="tr-TR" dirty="0" smtClean="0"/>
              <a:t>olmuştur. </a:t>
            </a:r>
          </a:p>
          <a:p>
            <a:endParaRPr lang="tr-TR" dirty="0"/>
          </a:p>
          <a:p>
            <a:r>
              <a:rPr lang="tr-TR" dirty="0" smtClean="0"/>
              <a:t>Oysa ki anne </a:t>
            </a:r>
            <a:r>
              <a:rPr lang="tr-TR" dirty="0"/>
              <a:t>bu soruyu oğluna 5 yıl öncede sormuştur. Kreşe giden oğluna “gökyüzü ne renktir?” diye </a:t>
            </a:r>
            <a:r>
              <a:rPr lang="tr-TR" dirty="0" smtClean="0"/>
              <a:t>sorduğunda…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11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51A43-CBA2-48BE-B470-2BD7C6722EC3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7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9571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Mert’in okul sisteminde daha fazla zaman geçirdikten sonraki yanıtı hakkında ne düşünüyorsunuz?  </a:t>
            </a:r>
            <a:endParaRPr lang="tr-TR" sz="20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701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94B5-99D6-4ED5-9C88-68B1882EC87F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8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4975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Sizce bu ve buna benzer durumların yaşanmasının nedenleri nelerdir? </a:t>
            </a:r>
            <a:endParaRPr lang="tr-TR" sz="20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799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301B-50BA-4FA2-8761-635DF440FA0C}" type="datetime1">
              <a:rPr lang="tr-TR" smtClean="0"/>
              <a:t>18.10.2019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9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423415" y="3008669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action="ppaction://hlinkfile"/>
              </a:rPr>
              <a:t>Okullar Yaratıcılığı Öldürür! (</a:t>
            </a:r>
            <a:r>
              <a:rPr lang="tr-TR" sz="20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action="ppaction://hlinkfile"/>
              </a:rPr>
              <a:t>Ken</a:t>
            </a: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action="ppaction://hlinkfile"/>
              </a:rPr>
              <a:t> </a:t>
            </a:r>
            <a:r>
              <a:rPr lang="tr-TR" sz="20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action="ppaction://hlinkfile"/>
              </a:rPr>
              <a:t>Robinson</a:t>
            </a:r>
            <a:r>
              <a:rPr lang="tr-TR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action="ppaction://hlinkfile"/>
              </a:rPr>
              <a:t>)</a:t>
            </a:r>
            <a:endParaRPr lang="tr-TR" sz="20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558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197</TotalTime>
  <Words>200</Words>
  <Application>Microsoft Office PowerPoint</Application>
  <PresentationFormat>Geniş ekran</PresentationFormat>
  <Paragraphs>51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Calibri</vt:lpstr>
      <vt:lpstr>Franklin Gothic Book</vt:lpstr>
      <vt:lpstr>Kırpma</vt:lpstr>
      <vt:lpstr>Sosyal bilgiler öğretiminde temel beceriler</vt:lpstr>
      <vt:lpstr>PowerPoint Sunusu</vt:lpstr>
      <vt:lpstr>Sosyal Bilgiler Dersi Öğretim Programında Temel Beceriler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bilgilerin tarihçesi</dc:title>
  <dc:creator>serkan</dc:creator>
  <cp:lastModifiedBy>serkan kelesoglu</cp:lastModifiedBy>
  <cp:revision>13</cp:revision>
  <dcterms:created xsi:type="dcterms:W3CDTF">2019-10-04T04:59:13Z</dcterms:created>
  <dcterms:modified xsi:type="dcterms:W3CDTF">2019-10-18T10:50:04Z</dcterms:modified>
</cp:coreProperties>
</file>