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25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37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7829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3162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253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1639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245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8239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96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224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210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85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47451" y="1533965"/>
            <a:ext cx="1065257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Chromatography</a:t>
            </a:r>
            <a:r>
              <a:rPr lang="tr-T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 using for:</a:t>
            </a:r>
          </a:p>
          <a:p>
            <a:pPr>
              <a:defRPr/>
            </a:pPr>
            <a:endParaRPr lang="tr-T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aur" pitchFamily="18" charset="0"/>
            </a:endParaRPr>
          </a:p>
          <a:p>
            <a:pPr>
              <a:defRPr/>
            </a:pPr>
            <a:r>
              <a:rPr lang="en-US" sz="4400" u="sng" dirty="0">
                <a:solidFill>
                  <a:srgbClr val="FF3300"/>
                </a:solidFill>
                <a:latin typeface="Centaur" panose="02030504050205020304" pitchFamily="18" charset="0"/>
              </a:rPr>
              <a:t>Analyze</a:t>
            </a:r>
            <a:r>
              <a:rPr lang="en-US" sz="4400" dirty="0">
                <a:latin typeface="Centaur" panose="02030504050205020304" pitchFamily="18" charset="0"/>
              </a:rPr>
              <a:t> – examine a mixture, its components, and   their relations to one another</a:t>
            </a:r>
          </a:p>
          <a:p>
            <a:pPr>
              <a:defRPr/>
            </a:pP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aur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365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3105835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  <a:buClr>
                <a:schemeClr val="hlink"/>
              </a:buClr>
              <a:buFontTx/>
              <a:buChar char="•"/>
            </a:pPr>
            <a:r>
              <a:rPr lang="en-US" sz="3200" u="sng" dirty="0" smtClean="0">
                <a:solidFill>
                  <a:srgbClr val="FF3300"/>
                </a:solidFill>
                <a:latin typeface="Centaur" panose="02030504050205020304" pitchFamily="18" charset="0"/>
              </a:rPr>
              <a:t>Identify</a:t>
            </a:r>
            <a:r>
              <a:rPr lang="en-US" sz="3200" dirty="0" smtClean="0">
                <a:latin typeface="Centaur" panose="02030504050205020304" pitchFamily="18" charset="0"/>
              </a:rPr>
              <a:t> – determine the identity of a mixture or components based on known components</a:t>
            </a:r>
            <a:endParaRPr lang="en-US" sz="3200" dirty="0">
              <a:latin typeface="Centaur" panose="020305040502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894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3105835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  <a:buClr>
                <a:schemeClr val="hlink"/>
              </a:buClr>
              <a:buFontTx/>
              <a:buChar char="•"/>
            </a:pPr>
            <a:r>
              <a:rPr lang="en-US" sz="3200" u="sng" dirty="0" smtClean="0">
                <a:solidFill>
                  <a:srgbClr val="FF3300"/>
                </a:solidFill>
                <a:latin typeface="Centaur" panose="02030504050205020304" pitchFamily="18" charset="0"/>
              </a:rPr>
              <a:t>Purify</a:t>
            </a:r>
            <a:r>
              <a:rPr lang="en-US" sz="3200" dirty="0" smtClean="0">
                <a:latin typeface="Centaur" panose="02030504050205020304" pitchFamily="18" charset="0"/>
              </a:rPr>
              <a:t> – separate components in order to isolate one of interest for further study</a:t>
            </a:r>
            <a:endParaRPr lang="en-US" sz="3200" dirty="0">
              <a:latin typeface="Centaur" panose="020305040502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398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70881" y="2103300"/>
            <a:ext cx="690023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>
                <a:schemeClr val="hlink"/>
              </a:buClr>
              <a:buFontTx/>
              <a:buChar char="•"/>
            </a:pPr>
            <a:r>
              <a:rPr lang="en-US" sz="4400" u="sng" dirty="0" smtClean="0">
                <a:solidFill>
                  <a:srgbClr val="FF3300"/>
                </a:solidFill>
                <a:latin typeface="Centaur" panose="02030504050205020304" pitchFamily="18" charset="0"/>
              </a:rPr>
              <a:t>Quantify</a:t>
            </a:r>
            <a:r>
              <a:rPr lang="en-US" sz="4400" dirty="0" smtClean="0">
                <a:latin typeface="Centaur" panose="02030504050205020304" pitchFamily="18" charset="0"/>
              </a:rPr>
              <a:t> – determine the amount of the a mixture 	and/or the components present in the sample</a:t>
            </a:r>
            <a:endParaRPr lang="en-US" sz="4400" dirty="0">
              <a:latin typeface="Centaur" panose="020305040502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640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54785" y="2119983"/>
            <a:ext cx="7770563" cy="2355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en-US" sz="5400" b="1" dirty="0">
                <a:solidFill>
                  <a:schemeClr val="folHlink"/>
                </a:solidFill>
                <a:latin typeface="Centaur" pitchFamily="18" charset="0"/>
              </a:rPr>
              <a:t>Chromatogram: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5400" dirty="0">
                <a:latin typeface="Centaur" pitchFamily="18" charset="0"/>
              </a:rPr>
              <a:t>It is the visual output of the chromatograph.</a:t>
            </a:r>
          </a:p>
        </p:txBody>
      </p:sp>
    </p:spTree>
    <p:extLst>
      <p:ext uri="{BB962C8B-B14F-4D97-AF65-F5344CB8AC3E}">
        <p14:creationId xmlns:p14="http://schemas.microsoft.com/office/powerpoint/2010/main" val="276582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0" y="1979650"/>
            <a:ext cx="6923314" cy="3103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en-US" sz="5400" b="1" dirty="0">
                <a:solidFill>
                  <a:schemeClr val="folHlink"/>
                </a:solidFill>
                <a:latin typeface="Centaur" pitchFamily="18" charset="0"/>
              </a:rPr>
              <a:t>Chromatograph: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5400" dirty="0">
                <a:latin typeface="Centaur" pitchFamily="18" charset="0"/>
              </a:rPr>
              <a:t>It is equipment that enables a sophisticated Separation.</a:t>
            </a:r>
          </a:p>
        </p:txBody>
      </p:sp>
    </p:spTree>
    <p:extLst>
      <p:ext uri="{BB962C8B-B14F-4D97-AF65-F5344CB8AC3E}">
        <p14:creationId xmlns:p14="http://schemas.microsoft.com/office/powerpoint/2010/main" val="3858598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11828" y="2333971"/>
            <a:ext cx="734785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en-US" sz="4000" b="1" dirty="0">
                <a:solidFill>
                  <a:schemeClr val="folHlink"/>
                </a:solidFill>
                <a:latin typeface="Centaur" pitchFamily="18" charset="0"/>
              </a:rPr>
              <a:t>Stationary </a:t>
            </a:r>
            <a:r>
              <a:rPr lang="en-US" sz="4000" b="1" dirty="0" smtClean="0">
                <a:solidFill>
                  <a:schemeClr val="folHlink"/>
                </a:solidFill>
                <a:latin typeface="Centaur" pitchFamily="18" charset="0"/>
              </a:rPr>
              <a:t>phase</a:t>
            </a:r>
            <a:r>
              <a:rPr lang="tr-TR" sz="4000" b="1" dirty="0" smtClean="0">
                <a:solidFill>
                  <a:schemeClr val="folHlink"/>
                </a:solidFill>
                <a:latin typeface="Centaur" pitchFamily="18" charset="0"/>
              </a:rPr>
              <a:t>:</a:t>
            </a:r>
            <a:endParaRPr lang="en-US" sz="4000" b="1" dirty="0">
              <a:solidFill>
                <a:schemeClr val="folHlink"/>
              </a:solidFill>
              <a:latin typeface="Centaur" pitchFamily="18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4000" dirty="0">
                <a:latin typeface="Centaur" pitchFamily="18" charset="0"/>
              </a:rPr>
              <a:t>It is a phase that is covalently bonded to the support particles or to the inside wall of the column tubing. </a:t>
            </a:r>
          </a:p>
        </p:txBody>
      </p:sp>
    </p:spTree>
    <p:extLst>
      <p:ext uri="{BB962C8B-B14F-4D97-AF65-F5344CB8AC3E}">
        <p14:creationId xmlns:p14="http://schemas.microsoft.com/office/powerpoint/2010/main" val="3305146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2447735"/>
            <a:ext cx="6096000" cy="160107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3600" b="1" dirty="0" smtClean="0">
                <a:solidFill>
                  <a:schemeClr val="folHlink"/>
                </a:solidFill>
                <a:latin typeface="Centaur" panose="02030504050205020304" pitchFamily="18" charset="0"/>
              </a:rPr>
              <a:t>Eluent:</a:t>
            </a:r>
          </a:p>
          <a:p>
            <a:pPr algn="just">
              <a:lnSpc>
                <a:spcPct val="90000"/>
              </a:lnSpc>
            </a:pPr>
            <a:r>
              <a:rPr lang="en-US" sz="3600" dirty="0" smtClean="0">
                <a:latin typeface="Centaur" panose="02030504050205020304" pitchFamily="18" charset="0"/>
              </a:rPr>
              <a:t>It is the solvent that will carry the </a:t>
            </a:r>
            <a:r>
              <a:rPr lang="en-US" sz="3600" dirty="0" err="1" smtClean="0">
                <a:latin typeface="Centaur" panose="02030504050205020304" pitchFamily="18" charset="0"/>
              </a:rPr>
              <a:t>analyte</a:t>
            </a:r>
            <a:r>
              <a:rPr lang="en-US" sz="3600" dirty="0" smtClean="0">
                <a:latin typeface="Centaur" panose="02030504050205020304" pitchFamily="18" charset="0"/>
              </a:rPr>
              <a:t>.</a:t>
            </a:r>
            <a:endParaRPr lang="en-US" sz="3600" dirty="0" smtClean="0">
              <a:latin typeface="Centaur" panose="020305040502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795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90</Words>
  <Application>Microsoft Office PowerPoint</Application>
  <PresentationFormat>Widescreen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Centaur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CHROMATOGRAPHY</dc:title>
  <dc:creator>kullanicii</dc:creator>
  <cp:lastModifiedBy>kullanicii</cp:lastModifiedBy>
  <cp:revision>2</cp:revision>
  <dcterms:created xsi:type="dcterms:W3CDTF">2019-02-19T12:36:36Z</dcterms:created>
  <dcterms:modified xsi:type="dcterms:W3CDTF">2019-02-19T12:41:36Z</dcterms:modified>
</cp:coreProperties>
</file>