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4720-74A1-4A29-A5F3-C8583C06994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3ACF8-DDA0-49FA-B363-DD197A60BD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4214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4720-74A1-4A29-A5F3-C8583C06994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3ACF8-DDA0-49FA-B363-DD197A60BD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7705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4720-74A1-4A29-A5F3-C8583C06994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3ACF8-DDA0-49FA-B363-DD197A60BD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345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4720-74A1-4A29-A5F3-C8583C06994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3ACF8-DDA0-49FA-B363-DD197A60BD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508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4720-74A1-4A29-A5F3-C8583C06994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3ACF8-DDA0-49FA-B363-DD197A60BD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251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4720-74A1-4A29-A5F3-C8583C06994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3ACF8-DDA0-49FA-B363-DD197A60BD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2034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4720-74A1-4A29-A5F3-C8583C06994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3ACF8-DDA0-49FA-B363-DD197A60BD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5005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4720-74A1-4A29-A5F3-C8583C06994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3ACF8-DDA0-49FA-B363-DD197A60BD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30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4720-74A1-4A29-A5F3-C8583C06994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3ACF8-DDA0-49FA-B363-DD197A60BD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485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4720-74A1-4A29-A5F3-C8583C06994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3ACF8-DDA0-49FA-B363-DD197A60BD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161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4720-74A1-4A29-A5F3-C8583C06994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3ACF8-DDA0-49FA-B363-DD197A60BD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8518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14720-74A1-4A29-A5F3-C8583C06994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3ACF8-DDA0-49FA-B363-DD197A60BD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5096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İngiliz Hegemonyasında sona doğru </a:t>
            </a:r>
            <a:r>
              <a:rPr lang="tr-TR" dirty="0" smtClean="0"/>
              <a:t>ve </a:t>
            </a:r>
            <a:r>
              <a:rPr lang="tr-TR" dirty="0" smtClean="0"/>
              <a:t>ABD’nin Yükselişi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858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1873-96 Büyük Buhranı kapitalistler arası eksik rekabeti devletler arasına kaydırmıştı. </a:t>
            </a:r>
          </a:p>
          <a:p>
            <a:r>
              <a:rPr lang="tr-TR" dirty="0" smtClean="0"/>
              <a:t>1938’de ABD’nin toplam hasılası İngiltere, Fransa, Almanya, İtalya’nın toplamından fazla hale gelmişken, bu 1948’te iki katını aşmıştı.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1492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1947’de dünya altın rezervinin %70’ine ABD sahip olmuştu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500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0327" y="467591"/>
            <a:ext cx="10813473" cy="5709372"/>
          </a:xfrm>
        </p:spPr>
        <p:txBody>
          <a:bodyPr/>
          <a:lstStyle/>
          <a:p>
            <a:r>
              <a:rPr lang="tr-TR" dirty="0" smtClean="0"/>
              <a:t>ABD’de, </a:t>
            </a:r>
            <a:r>
              <a:rPr lang="tr-TR" dirty="0" err="1" smtClean="0"/>
              <a:t>Roosvelt</a:t>
            </a:r>
            <a:r>
              <a:rPr lang="tr-TR" dirty="0" smtClean="0"/>
              <a:t>, İngiltere’nin 1840larda yaptığı gibi tek taraflı serbest ticareti kabul etmedi ve böyle bir politika da önermedi.</a:t>
            </a:r>
          </a:p>
          <a:p>
            <a:endParaRPr lang="tr-TR" dirty="0"/>
          </a:p>
          <a:p>
            <a:r>
              <a:rPr lang="tr-TR" dirty="0" smtClean="0"/>
              <a:t>ABD birikim rejiminin önemli bir özelliği –İngilizlerin merkezileşmemiş ve farklılaşmış yapısına karşın- üretim ve mübadele süreçlerindeki dikey  bütünleşme idi.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8837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dikey </a:t>
            </a:r>
            <a:r>
              <a:rPr lang="tr-TR" dirty="0" err="1" smtClean="0"/>
              <a:t>bütünleşme,işlem</a:t>
            </a:r>
            <a:r>
              <a:rPr lang="tr-TR" dirty="0" smtClean="0"/>
              <a:t> maliyetleri, risk ve belirsizlikleri içselleştirdi ve yönetim faaliyetlerinin uzun dönemli bileşik planlamanın ekonomik mantığına bağımlı hale getirdi.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0792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ABD birikim rejimi «aşırı» rekabet ve karışıklıklara tepki olarak doğdu.</a:t>
            </a:r>
          </a:p>
          <a:p>
            <a:r>
              <a:rPr lang="tr-TR" dirty="0" smtClean="0"/>
              <a:t>İç savaş süresinde ve sonrasında (1860-65) bankaların merkezileştirilmesi ve şiddetli gümrük tarifeleri uygulandı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1082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ABD sistemi şirketlerini «Truva Atı» olarak kullandı.</a:t>
            </a:r>
          </a:p>
          <a:p>
            <a:r>
              <a:rPr lang="tr-TR" dirty="0" smtClean="0"/>
              <a:t>Kendini iyi bir biçimde korurken şirketleri ile korumacılık duvarlarını aştı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3291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1930larda New </a:t>
            </a:r>
            <a:r>
              <a:rPr lang="tr-TR" dirty="0" err="1" smtClean="0"/>
              <a:t>Deal</a:t>
            </a:r>
            <a:r>
              <a:rPr lang="tr-TR" dirty="0"/>
              <a:t> </a:t>
            </a:r>
            <a:r>
              <a:rPr lang="tr-TR" dirty="0" smtClean="0"/>
              <a:t>ve sermaye- emek ilişkisinde </a:t>
            </a:r>
            <a:r>
              <a:rPr lang="tr-TR" dirty="0" err="1" smtClean="0"/>
              <a:t>Fordizm</a:t>
            </a:r>
            <a:r>
              <a:rPr lang="tr-TR" dirty="0" smtClean="0"/>
              <a:t> ABD hegemonyasının inşasında ve </a:t>
            </a:r>
            <a:r>
              <a:rPr lang="tr-TR" smtClean="0"/>
              <a:t>meşruluğunun sağlanmasında </a:t>
            </a:r>
            <a:r>
              <a:rPr lang="tr-TR" dirty="0" smtClean="0"/>
              <a:t>refah devleti ile birlikte önemli </a:t>
            </a:r>
            <a:r>
              <a:rPr lang="tr-TR" smtClean="0"/>
              <a:t>işlevlerde kullanılmıştı.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017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183</Words>
  <Application>Microsoft Office PowerPoint</Application>
  <PresentationFormat>Geniş ekran</PresentationFormat>
  <Paragraphs>13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İngiliz Hegemonyasında sona doğru ve ABD’nin Yükselişi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MUSTAFA OZIS</dc:creator>
  <cp:lastModifiedBy>MUSTAFA OZIS</cp:lastModifiedBy>
  <cp:revision>6</cp:revision>
  <dcterms:created xsi:type="dcterms:W3CDTF">2020-02-05T12:34:18Z</dcterms:created>
  <dcterms:modified xsi:type="dcterms:W3CDTF">2020-02-05T14:09:24Z</dcterms:modified>
</cp:coreProperties>
</file>